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74" r:id="rId4"/>
    <p:sldId id="271" r:id="rId5"/>
    <p:sldId id="270" r:id="rId6"/>
    <p:sldId id="273" r:id="rId7"/>
    <p:sldId id="288" r:id="rId8"/>
    <p:sldId id="262" r:id="rId9"/>
    <p:sldId id="275" r:id="rId10"/>
    <p:sldId id="264" r:id="rId11"/>
    <p:sldId id="265" r:id="rId12"/>
    <p:sldId id="266" r:id="rId13"/>
    <p:sldId id="276" r:id="rId14"/>
    <p:sldId id="267" r:id="rId15"/>
    <p:sldId id="277" r:id="rId16"/>
    <p:sldId id="279" r:id="rId17"/>
    <p:sldId id="280" r:id="rId18"/>
    <p:sldId id="281" r:id="rId19"/>
    <p:sldId id="282" r:id="rId20"/>
    <p:sldId id="283" r:id="rId21"/>
    <p:sldId id="284" r:id="rId22"/>
    <p:sldId id="269" r:id="rId23"/>
    <p:sldId id="285" r:id="rId24"/>
    <p:sldId id="289" r:id="rId25"/>
    <p:sldId id="259" r:id="rId26"/>
    <p:sldId id="290" r:id="rId27"/>
    <p:sldId id="286" r:id="rId28"/>
    <p:sldId id="287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0000"/>
    <a:srgbClr val="A40000"/>
    <a:srgbClr val="EFF7FF"/>
    <a:srgbClr val="F7FBFF"/>
    <a:srgbClr val="DDF6FF"/>
    <a:srgbClr val="BDEEFF"/>
    <a:srgbClr val="EFFFF7"/>
    <a:srgbClr val="C9FFE4"/>
    <a:srgbClr val="B7FFDB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浅色样式 1 - 强调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21" autoAdjust="0"/>
    <p:restoredTop sz="57084" autoAdjust="0"/>
  </p:normalViewPr>
  <p:slideViewPr>
    <p:cSldViewPr>
      <p:cViewPr>
        <p:scale>
          <a:sx n="61" d="100"/>
          <a:sy n="61" d="100"/>
        </p:scale>
        <p:origin x="-130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B46D12-CFAD-974E-AF15-0B2780AC6132}" type="doc">
      <dgm:prSet loTypeId="urn:microsoft.com/office/officeart/2005/8/layout/list1" loCatId="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9ADAC49C-A60C-1B49-91DC-104B0372F263}">
      <dgm:prSet phldrT="[文本]" custT="1"/>
      <dgm:spPr/>
      <dgm:t>
        <a:bodyPr/>
        <a:lstStyle/>
        <a:p>
          <a:r>
            <a:rPr lang="en-US" altLang="zh-CN" sz="3200" dirty="0" smtClean="0"/>
            <a:t>PSS network</a:t>
          </a:r>
          <a:endParaRPr lang="zh-CN" altLang="en-US" sz="3200" dirty="0"/>
        </a:p>
      </dgm:t>
    </dgm:pt>
    <dgm:pt modelId="{12B8F32E-9E94-4B4B-8E08-D3624D94E95F}" type="parTrans" cxnId="{7FE725B7-CFCF-9649-98CC-F15679CA58FF}">
      <dgm:prSet/>
      <dgm:spPr/>
      <dgm:t>
        <a:bodyPr/>
        <a:lstStyle/>
        <a:p>
          <a:endParaRPr lang="zh-CN" altLang="en-US" sz="4800"/>
        </a:p>
      </dgm:t>
    </dgm:pt>
    <dgm:pt modelId="{E7AA754C-2886-8D41-8CB7-3BABE1B93165}" type="sibTrans" cxnId="{7FE725B7-CFCF-9649-98CC-F15679CA58FF}">
      <dgm:prSet/>
      <dgm:spPr/>
      <dgm:t>
        <a:bodyPr/>
        <a:lstStyle/>
        <a:p>
          <a:endParaRPr lang="zh-CN" altLang="en-US" sz="4800"/>
        </a:p>
      </dgm:t>
    </dgm:pt>
    <dgm:pt modelId="{D62F6EC5-5ED2-3241-9075-DF8D95B18602}">
      <dgm:prSet phldrT="[文本]" custT="1"/>
      <dgm:spPr/>
      <dgm:t>
        <a:bodyPr/>
        <a:lstStyle/>
        <a:p>
          <a:r>
            <a:rPr lang="en-US" altLang="zh-CN" sz="3200" dirty="0" smtClean="0"/>
            <a:t>Maintenance performance</a:t>
          </a:r>
          <a:endParaRPr lang="zh-CN" altLang="en-US" sz="3200" dirty="0"/>
        </a:p>
      </dgm:t>
    </dgm:pt>
    <dgm:pt modelId="{51109A88-978B-B949-8038-94B5E006DCF5}" type="parTrans" cxnId="{FD3707AC-FE6D-3540-A920-69113681CC8B}">
      <dgm:prSet/>
      <dgm:spPr/>
      <dgm:t>
        <a:bodyPr/>
        <a:lstStyle/>
        <a:p>
          <a:endParaRPr lang="zh-CN" altLang="en-US" sz="4800"/>
        </a:p>
      </dgm:t>
    </dgm:pt>
    <dgm:pt modelId="{FEFE687C-07CF-6545-AE16-7D8A068DE99F}" type="sibTrans" cxnId="{FD3707AC-FE6D-3540-A920-69113681CC8B}">
      <dgm:prSet/>
      <dgm:spPr/>
      <dgm:t>
        <a:bodyPr/>
        <a:lstStyle/>
        <a:p>
          <a:endParaRPr lang="zh-CN" altLang="en-US" sz="4800"/>
        </a:p>
      </dgm:t>
    </dgm:pt>
    <dgm:pt modelId="{918CB954-4C29-9249-AB7B-56C475CAD17C}">
      <dgm:prSet phldrT="[文本]" custT="1"/>
      <dgm:spPr/>
      <dgm:t>
        <a:bodyPr/>
        <a:lstStyle/>
        <a:p>
          <a:r>
            <a:rPr lang="en-US" altLang="zh-CN" sz="3200" smtClean="0"/>
            <a:t>Product</a:t>
          </a:r>
          <a:r>
            <a:rPr lang="en-US" altLang="zh-CN" sz="3200" smtClean="0">
              <a:sym typeface="Wingdings"/>
            </a:rPr>
            <a:t>PSS</a:t>
          </a:r>
          <a:endParaRPr lang="zh-CN" altLang="en-US" sz="3200" dirty="0"/>
        </a:p>
      </dgm:t>
    </dgm:pt>
    <dgm:pt modelId="{8B318281-A20B-2844-9879-0678A1A0A03F}" type="parTrans" cxnId="{A6216D00-B237-8C4C-A33F-C2D36C5FB3D5}">
      <dgm:prSet/>
      <dgm:spPr/>
      <dgm:t>
        <a:bodyPr/>
        <a:lstStyle/>
        <a:p>
          <a:endParaRPr lang="zh-CN" altLang="en-US"/>
        </a:p>
      </dgm:t>
    </dgm:pt>
    <dgm:pt modelId="{1951E85A-FA60-EB4C-82BA-F976DD78B79A}" type="sibTrans" cxnId="{A6216D00-B237-8C4C-A33F-C2D36C5FB3D5}">
      <dgm:prSet/>
      <dgm:spPr/>
      <dgm:t>
        <a:bodyPr/>
        <a:lstStyle/>
        <a:p>
          <a:endParaRPr lang="zh-CN" altLang="en-US"/>
        </a:p>
      </dgm:t>
    </dgm:pt>
    <dgm:pt modelId="{3CCF3F76-800A-1044-929B-58B4426D84F1}" type="pres">
      <dgm:prSet presAssocID="{F8B46D12-CFAD-974E-AF15-0B2780AC613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A2219961-ADB6-7349-B34F-7E744B4AD5FD}" type="pres">
      <dgm:prSet presAssocID="{918CB954-4C29-9249-AB7B-56C475CAD17C}" presName="parentLin" presStyleCnt="0"/>
      <dgm:spPr/>
    </dgm:pt>
    <dgm:pt modelId="{BA081F78-70CE-E44A-93F3-20948BA3257C}" type="pres">
      <dgm:prSet presAssocID="{918CB954-4C29-9249-AB7B-56C475CAD17C}" presName="parentLeftMargin" presStyleLbl="node1" presStyleIdx="0" presStyleCnt="3"/>
      <dgm:spPr/>
      <dgm:t>
        <a:bodyPr/>
        <a:lstStyle/>
        <a:p>
          <a:endParaRPr lang="zh-CN" altLang="en-US"/>
        </a:p>
      </dgm:t>
    </dgm:pt>
    <dgm:pt modelId="{79161F62-2668-D148-B3FC-1F40EE898556}" type="pres">
      <dgm:prSet presAssocID="{918CB954-4C29-9249-AB7B-56C475CAD17C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39C4F74-2AAB-B047-AED5-844436032207}" type="pres">
      <dgm:prSet presAssocID="{918CB954-4C29-9249-AB7B-56C475CAD17C}" presName="negativeSpace" presStyleCnt="0"/>
      <dgm:spPr/>
    </dgm:pt>
    <dgm:pt modelId="{A2CCC039-C4D2-9946-B78A-0248DD3C0369}" type="pres">
      <dgm:prSet presAssocID="{918CB954-4C29-9249-AB7B-56C475CAD17C}" presName="childText" presStyleLbl="conFgAcc1" presStyleIdx="0" presStyleCnt="3">
        <dgm:presLayoutVars>
          <dgm:bulletEnabled val="1"/>
        </dgm:presLayoutVars>
      </dgm:prSet>
      <dgm:spPr/>
    </dgm:pt>
    <dgm:pt modelId="{8605681A-26F5-2B45-ACFB-D25AD99367D5}" type="pres">
      <dgm:prSet presAssocID="{1951E85A-FA60-EB4C-82BA-F976DD78B79A}" presName="spaceBetweenRectangles" presStyleCnt="0"/>
      <dgm:spPr/>
    </dgm:pt>
    <dgm:pt modelId="{0C07C8EF-06E0-5B4A-881F-96E015FAC78A}" type="pres">
      <dgm:prSet presAssocID="{9ADAC49C-A60C-1B49-91DC-104B0372F263}" presName="parentLin" presStyleCnt="0"/>
      <dgm:spPr/>
    </dgm:pt>
    <dgm:pt modelId="{BBD0CEF3-C275-224B-829C-DBB4AE079273}" type="pres">
      <dgm:prSet presAssocID="{9ADAC49C-A60C-1B49-91DC-104B0372F263}" presName="parentLeftMargin" presStyleLbl="node1" presStyleIdx="0" presStyleCnt="3"/>
      <dgm:spPr/>
      <dgm:t>
        <a:bodyPr/>
        <a:lstStyle/>
        <a:p>
          <a:endParaRPr lang="zh-CN" altLang="en-US"/>
        </a:p>
      </dgm:t>
    </dgm:pt>
    <dgm:pt modelId="{17DFD7B8-DDAD-A640-B890-031F58DECB28}" type="pres">
      <dgm:prSet presAssocID="{9ADAC49C-A60C-1B49-91DC-104B0372F26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FA6CE86-694E-1F42-A389-EAD84BD570F1}" type="pres">
      <dgm:prSet presAssocID="{9ADAC49C-A60C-1B49-91DC-104B0372F263}" presName="negativeSpace" presStyleCnt="0"/>
      <dgm:spPr/>
    </dgm:pt>
    <dgm:pt modelId="{9CB1A92F-0799-7247-BDCA-ED9B7F75C3DB}" type="pres">
      <dgm:prSet presAssocID="{9ADAC49C-A60C-1B49-91DC-104B0372F263}" presName="childText" presStyleLbl="conFgAcc1" presStyleIdx="1" presStyleCnt="3">
        <dgm:presLayoutVars>
          <dgm:bulletEnabled val="1"/>
        </dgm:presLayoutVars>
      </dgm:prSet>
      <dgm:spPr/>
    </dgm:pt>
    <dgm:pt modelId="{FCD6CBE4-AFE2-0746-B76E-F127DAD60B0E}" type="pres">
      <dgm:prSet presAssocID="{E7AA754C-2886-8D41-8CB7-3BABE1B93165}" presName="spaceBetweenRectangles" presStyleCnt="0"/>
      <dgm:spPr/>
    </dgm:pt>
    <dgm:pt modelId="{136EF3C0-DDEC-D347-8E7D-D8462A874673}" type="pres">
      <dgm:prSet presAssocID="{D62F6EC5-5ED2-3241-9075-DF8D95B18602}" presName="parentLin" presStyleCnt="0"/>
      <dgm:spPr/>
    </dgm:pt>
    <dgm:pt modelId="{4449113B-A20B-7A45-AAF4-A52EBF6C8E0F}" type="pres">
      <dgm:prSet presAssocID="{D62F6EC5-5ED2-3241-9075-DF8D95B18602}" presName="parentLeftMargin" presStyleLbl="node1" presStyleIdx="1" presStyleCnt="3"/>
      <dgm:spPr/>
      <dgm:t>
        <a:bodyPr/>
        <a:lstStyle/>
        <a:p>
          <a:endParaRPr lang="zh-CN" altLang="en-US"/>
        </a:p>
      </dgm:t>
    </dgm:pt>
    <dgm:pt modelId="{FEC65BAD-0A92-4A4E-9A09-34221FE3485F}" type="pres">
      <dgm:prSet presAssocID="{D62F6EC5-5ED2-3241-9075-DF8D95B18602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47A2F2C-438A-724B-AF28-C951AE8DBA9A}" type="pres">
      <dgm:prSet presAssocID="{D62F6EC5-5ED2-3241-9075-DF8D95B18602}" presName="negativeSpace" presStyleCnt="0"/>
      <dgm:spPr/>
    </dgm:pt>
    <dgm:pt modelId="{23401250-8772-5244-B8C5-321A7C58A002}" type="pres">
      <dgm:prSet presAssocID="{D62F6EC5-5ED2-3241-9075-DF8D95B18602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A6216D00-B237-8C4C-A33F-C2D36C5FB3D5}" srcId="{F8B46D12-CFAD-974E-AF15-0B2780AC6132}" destId="{918CB954-4C29-9249-AB7B-56C475CAD17C}" srcOrd="0" destOrd="0" parTransId="{8B318281-A20B-2844-9879-0678A1A0A03F}" sibTransId="{1951E85A-FA60-EB4C-82BA-F976DD78B79A}"/>
    <dgm:cxn modelId="{27DADF42-C85F-2E4A-950E-B089950C23E0}" type="presOf" srcId="{918CB954-4C29-9249-AB7B-56C475CAD17C}" destId="{BA081F78-70CE-E44A-93F3-20948BA3257C}" srcOrd="0" destOrd="0" presId="urn:microsoft.com/office/officeart/2005/8/layout/list1"/>
    <dgm:cxn modelId="{02629DF8-3388-AB4E-B78E-EDF01D8A4FED}" type="presOf" srcId="{D62F6EC5-5ED2-3241-9075-DF8D95B18602}" destId="{FEC65BAD-0A92-4A4E-9A09-34221FE3485F}" srcOrd="1" destOrd="0" presId="urn:microsoft.com/office/officeart/2005/8/layout/list1"/>
    <dgm:cxn modelId="{7FE725B7-CFCF-9649-98CC-F15679CA58FF}" srcId="{F8B46D12-CFAD-974E-AF15-0B2780AC6132}" destId="{9ADAC49C-A60C-1B49-91DC-104B0372F263}" srcOrd="1" destOrd="0" parTransId="{12B8F32E-9E94-4B4B-8E08-D3624D94E95F}" sibTransId="{E7AA754C-2886-8D41-8CB7-3BABE1B93165}"/>
    <dgm:cxn modelId="{3DA2D7D0-2191-3C42-A2BE-5C20078F7194}" type="presOf" srcId="{9ADAC49C-A60C-1B49-91DC-104B0372F263}" destId="{BBD0CEF3-C275-224B-829C-DBB4AE079273}" srcOrd="0" destOrd="0" presId="urn:microsoft.com/office/officeart/2005/8/layout/list1"/>
    <dgm:cxn modelId="{FD3707AC-FE6D-3540-A920-69113681CC8B}" srcId="{F8B46D12-CFAD-974E-AF15-0B2780AC6132}" destId="{D62F6EC5-5ED2-3241-9075-DF8D95B18602}" srcOrd="2" destOrd="0" parTransId="{51109A88-978B-B949-8038-94B5E006DCF5}" sibTransId="{FEFE687C-07CF-6545-AE16-7D8A068DE99F}"/>
    <dgm:cxn modelId="{6B2F19EB-3B35-0649-A825-DB100E1BB207}" type="presOf" srcId="{F8B46D12-CFAD-974E-AF15-0B2780AC6132}" destId="{3CCF3F76-800A-1044-929B-58B4426D84F1}" srcOrd="0" destOrd="0" presId="urn:microsoft.com/office/officeart/2005/8/layout/list1"/>
    <dgm:cxn modelId="{E001E62F-DAD0-D745-81E4-3AFD8103A2B3}" type="presOf" srcId="{918CB954-4C29-9249-AB7B-56C475CAD17C}" destId="{79161F62-2668-D148-B3FC-1F40EE898556}" srcOrd="1" destOrd="0" presId="urn:microsoft.com/office/officeart/2005/8/layout/list1"/>
    <dgm:cxn modelId="{D0B22099-154B-FA4A-A126-688B032B560E}" type="presOf" srcId="{D62F6EC5-5ED2-3241-9075-DF8D95B18602}" destId="{4449113B-A20B-7A45-AAF4-A52EBF6C8E0F}" srcOrd="0" destOrd="0" presId="urn:microsoft.com/office/officeart/2005/8/layout/list1"/>
    <dgm:cxn modelId="{9FAD449B-825F-9C44-976B-B20078B1566F}" type="presOf" srcId="{9ADAC49C-A60C-1B49-91DC-104B0372F263}" destId="{17DFD7B8-DDAD-A640-B890-031F58DECB28}" srcOrd="1" destOrd="0" presId="urn:microsoft.com/office/officeart/2005/8/layout/list1"/>
    <dgm:cxn modelId="{CC53B4CD-FC3B-B947-925B-B9AEB9DFD7C9}" type="presParOf" srcId="{3CCF3F76-800A-1044-929B-58B4426D84F1}" destId="{A2219961-ADB6-7349-B34F-7E744B4AD5FD}" srcOrd="0" destOrd="0" presId="urn:microsoft.com/office/officeart/2005/8/layout/list1"/>
    <dgm:cxn modelId="{ED4A8204-F5BD-FD49-9472-ED95C765B0E7}" type="presParOf" srcId="{A2219961-ADB6-7349-B34F-7E744B4AD5FD}" destId="{BA081F78-70CE-E44A-93F3-20948BA3257C}" srcOrd="0" destOrd="0" presId="urn:microsoft.com/office/officeart/2005/8/layout/list1"/>
    <dgm:cxn modelId="{A85809E7-A42F-ED45-9575-4F6B796D0051}" type="presParOf" srcId="{A2219961-ADB6-7349-B34F-7E744B4AD5FD}" destId="{79161F62-2668-D148-B3FC-1F40EE898556}" srcOrd="1" destOrd="0" presId="urn:microsoft.com/office/officeart/2005/8/layout/list1"/>
    <dgm:cxn modelId="{338F8B6E-33FD-A349-9E90-ACE68352A783}" type="presParOf" srcId="{3CCF3F76-800A-1044-929B-58B4426D84F1}" destId="{039C4F74-2AAB-B047-AED5-844436032207}" srcOrd="1" destOrd="0" presId="urn:microsoft.com/office/officeart/2005/8/layout/list1"/>
    <dgm:cxn modelId="{13BC2A0E-61EF-D647-BB21-787717425701}" type="presParOf" srcId="{3CCF3F76-800A-1044-929B-58B4426D84F1}" destId="{A2CCC039-C4D2-9946-B78A-0248DD3C0369}" srcOrd="2" destOrd="0" presId="urn:microsoft.com/office/officeart/2005/8/layout/list1"/>
    <dgm:cxn modelId="{5EAC9B56-E8A6-E443-8C1F-7CBA7BF4208F}" type="presParOf" srcId="{3CCF3F76-800A-1044-929B-58B4426D84F1}" destId="{8605681A-26F5-2B45-ACFB-D25AD99367D5}" srcOrd="3" destOrd="0" presId="urn:microsoft.com/office/officeart/2005/8/layout/list1"/>
    <dgm:cxn modelId="{88DA786A-9532-3D42-9DC4-8BB7143E22A2}" type="presParOf" srcId="{3CCF3F76-800A-1044-929B-58B4426D84F1}" destId="{0C07C8EF-06E0-5B4A-881F-96E015FAC78A}" srcOrd="4" destOrd="0" presId="urn:microsoft.com/office/officeart/2005/8/layout/list1"/>
    <dgm:cxn modelId="{0DA85D83-1E8A-824F-A41D-00B68B035B4F}" type="presParOf" srcId="{0C07C8EF-06E0-5B4A-881F-96E015FAC78A}" destId="{BBD0CEF3-C275-224B-829C-DBB4AE079273}" srcOrd="0" destOrd="0" presId="urn:microsoft.com/office/officeart/2005/8/layout/list1"/>
    <dgm:cxn modelId="{936AF4A9-507C-764D-A91E-0D536B03E583}" type="presParOf" srcId="{0C07C8EF-06E0-5B4A-881F-96E015FAC78A}" destId="{17DFD7B8-DDAD-A640-B890-031F58DECB28}" srcOrd="1" destOrd="0" presId="urn:microsoft.com/office/officeart/2005/8/layout/list1"/>
    <dgm:cxn modelId="{B9E922E6-6C4A-E040-B5FC-259D3EFA6D40}" type="presParOf" srcId="{3CCF3F76-800A-1044-929B-58B4426D84F1}" destId="{6FA6CE86-694E-1F42-A389-EAD84BD570F1}" srcOrd="5" destOrd="0" presId="urn:microsoft.com/office/officeart/2005/8/layout/list1"/>
    <dgm:cxn modelId="{ACA740D1-099F-2549-B0A4-55952DA45DF6}" type="presParOf" srcId="{3CCF3F76-800A-1044-929B-58B4426D84F1}" destId="{9CB1A92F-0799-7247-BDCA-ED9B7F75C3DB}" srcOrd="6" destOrd="0" presId="urn:microsoft.com/office/officeart/2005/8/layout/list1"/>
    <dgm:cxn modelId="{8BEB836A-58E9-C04C-AC9C-DF3813508B6B}" type="presParOf" srcId="{3CCF3F76-800A-1044-929B-58B4426D84F1}" destId="{FCD6CBE4-AFE2-0746-B76E-F127DAD60B0E}" srcOrd="7" destOrd="0" presId="urn:microsoft.com/office/officeart/2005/8/layout/list1"/>
    <dgm:cxn modelId="{C96A98DC-4ADD-CD4F-9615-24B46A24591E}" type="presParOf" srcId="{3CCF3F76-800A-1044-929B-58B4426D84F1}" destId="{136EF3C0-DDEC-D347-8E7D-D8462A874673}" srcOrd="8" destOrd="0" presId="urn:microsoft.com/office/officeart/2005/8/layout/list1"/>
    <dgm:cxn modelId="{08B66711-9FF1-3644-A322-B695AA4ACCD2}" type="presParOf" srcId="{136EF3C0-DDEC-D347-8E7D-D8462A874673}" destId="{4449113B-A20B-7A45-AAF4-A52EBF6C8E0F}" srcOrd="0" destOrd="0" presId="urn:microsoft.com/office/officeart/2005/8/layout/list1"/>
    <dgm:cxn modelId="{F0D76E86-E59A-C947-8D34-A01C74AEB6DA}" type="presParOf" srcId="{136EF3C0-DDEC-D347-8E7D-D8462A874673}" destId="{FEC65BAD-0A92-4A4E-9A09-34221FE3485F}" srcOrd="1" destOrd="0" presId="urn:microsoft.com/office/officeart/2005/8/layout/list1"/>
    <dgm:cxn modelId="{632486A2-DB55-FD42-B980-E4B5BEAEE910}" type="presParOf" srcId="{3CCF3F76-800A-1044-929B-58B4426D84F1}" destId="{447A2F2C-438A-724B-AF28-C951AE8DBA9A}" srcOrd="9" destOrd="0" presId="urn:microsoft.com/office/officeart/2005/8/layout/list1"/>
    <dgm:cxn modelId="{C6BC46EA-6603-8E4C-A0CD-F4C5FE84113A}" type="presParOf" srcId="{3CCF3F76-800A-1044-929B-58B4426D84F1}" destId="{23401250-8772-5244-B8C5-321A7C58A00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C6B63BF-68E6-9A4E-B011-3C65071BD4BC}" type="doc">
      <dgm:prSet loTypeId="urn:microsoft.com/office/officeart/2009/3/layout/RandomtoResultProcess" loCatId="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zh-CN" altLang="en-US"/>
        </a:p>
      </dgm:t>
    </dgm:pt>
    <dgm:pt modelId="{D4E61AFF-07F5-A543-ACF3-94EFE296CE8F}">
      <dgm:prSet custT="1"/>
      <dgm:spPr/>
      <dgm:t>
        <a:bodyPr/>
        <a:lstStyle/>
        <a:p>
          <a:pPr rtl="0"/>
          <a:r>
            <a:rPr lang="en-GB" sz="2800" dirty="0" smtClean="0">
              <a:solidFill>
                <a:srgbClr val="800000"/>
              </a:solidFill>
            </a:rPr>
            <a:t>maintenance competence </a:t>
          </a:r>
          <a:endParaRPr lang="en-GB" sz="2800" dirty="0">
            <a:solidFill>
              <a:srgbClr val="800000"/>
            </a:solidFill>
          </a:endParaRPr>
        </a:p>
      </dgm:t>
    </dgm:pt>
    <dgm:pt modelId="{9C5782AB-9A44-FF4F-8D76-636074C8E805}" type="parTrans" cxnId="{AF993100-841D-6E42-8E5C-B1E46619F323}">
      <dgm:prSet/>
      <dgm:spPr/>
      <dgm:t>
        <a:bodyPr/>
        <a:lstStyle/>
        <a:p>
          <a:endParaRPr lang="zh-CN" altLang="en-US" sz="2400"/>
        </a:p>
      </dgm:t>
    </dgm:pt>
    <dgm:pt modelId="{A011C588-6152-7E44-889A-9C8A7D430AB2}" type="sibTrans" cxnId="{AF993100-841D-6E42-8E5C-B1E46619F323}">
      <dgm:prSet/>
      <dgm:spPr/>
      <dgm:t>
        <a:bodyPr/>
        <a:lstStyle/>
        <a:p>
          <a:endParaRPr lang="zh-CN" altLang="en-US" sz="2400"/>
        </a:p>
      </dgm:t>
    </dgm:pt>
    <dgm:pt modelId="{A8CE953A-5856-4645-8DBF-5D3B8609A78F}" type="pres">
      <dgm:prSet presAssocID="{BC6B63BF-68E6-9A4E-B011-3C65071BD4BC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zh-CN" altLang="en-US"/>
        </a:p>
      </dgm:t>
    </dgm:pt>
    <dgm:pt modelId="{25E45538-14C4-EF4F-8B45-AE32DB681CCF}" type="pres">
      <dgm:prSet presAssocID="{D4E61AFF-07F5-A543-ACF3-94EFE296CE8F}" presName="chaos" presStyleCnt="0"/>
      <dgm:spPr/>
    </dgm:pt>
    <dgm:pt modelId="{C69CBE9D-43B7-A54F-99DC-08044E8D8A45}" type="pres">
      <dgm:prSet presAssocID="{D4E61AFF-07F5-A543-ACF3-94EFE296CE8F}" presName="parTx1" presStyleLbl="revTx" presStyleIdx="0" presStyleCnt="1"/>
      <dgm:spPr/>
      <dgm:t>
        <a:bodyPr/>
        <a:lstStyle/>
        <a:p>
          <a:endParaRPr lang="zh-CN" altLang="en-US"/>
        </a:p>
      </dgm:t>
    </dgm:pt>
    <dgm:pt modelId="{53EAFCE0-B71B-3C4E-BF51-608BDCE1C3B8}" type="pres">
      <dgm:prSet presAssocID="{D4E61AFF-07F5-A543-ACF3-94EFE296CE8F}" presName="c1" presStyleLbl="node1" presStyleIdx="0" presStyleCnt="18"/>
      <dgm:spPr/>
    </dgm:pt>
    <dgm:pt modelId="{EFB1DF4B-1A34-0F4B-81E8-80A327EB15A7}" type="pres">
      <dgm:prSet presAssocID="{D4E61AFF-07F5-A543-ACF3-94EFE296CE8F}" presName="c2" presStyleLbl="node1" presStyleIdx="1" presStyleCnt="18"/>
      <dgm:spPr/>
    </dgm:pt>
    <dgm:pt modelId="{6217235A-120E-AC48-9471-F56BAB5D3A67}" type="pres">
      <dgm:prSet presAssocID="{D4E61AFF-07F5-A543-ACF3-94EFE296CE8F}" presName="c3" presStyleLbl="node1" presStyleIdx="2" presStyleCnt="18"/>
      <dgm:spPr/>
    </dgm:pt>
    <dgm:pt modelId="{7716E20B-A073-094C-9A76-06F6F3460122}" type="pres">
      <dgm:prSet presAssocID="{D4E61AFF-07F5-A543-ACF3-94EFE296CE8F}" presName="c4" presStyleLbl="node1" presStyleIdx="3" presStyleCnt="18"/>
      <dgm:spPr/>
    </dgm:pt>
    <dgm:pt modelId="{E4C4B56C-3180-7E47-9428-6DD819BFECE1}" type="pres">
      <dgm:prSet presAssocID="{D4E61AFF-07F5-A543-ACF3-94EFE296CE8F}" presName="c5" presStyleLbl="node1" presStyleIdx="4" presStyleCnt="18"/>
      <dgm:spPr/>
    </dgm:pt>
    <dgm:pt modelId="{431B3F12-5C0D-F24C-BD6F-2E3D5C7C1399}" type="pres">
      <dgm:prSet presAssocID="{D4E61AFF-07F5-A543-ACF3-94EFE296CE8F}" presName="c6" presStyleLbl="node1" presStyleIdx="5" presStyleCnt="18"/>
      <dgm:spPr/>
    </dgm:pt>
    <dgm:pt modelId="{5D8478E5-659D-514F-9F40-E576BC722A61}" type="pres">
      <dgm:prSet presAssocID="{D4E61AFF-07F5-A543-ACF3-94EFE296CE8F}" presName="c7" presStyleLbl="node1" presStyleIdx="6" presStyleCnt="18"/>
      <dgm:spPr/>
    </dgm:pt>
    <dgm:pt modelId="{16CBBEC2-A709-CD41-BCC6-1378DEEED080}" type="pres">
      <dgm:prSet presAssocID="{D4E61AFF-07F5-A543-ACF3-94EFE296CE8F}" presName="c8" presStyleLbl="node1" presStyleIdx="7" presStyleCnt="18"/>
      <dgm:spPr/>
    </dgm:pt>
    <dgm:pt modelId="{861CDFBC-C82E-E14B-8B10-C92F410A4195}" type="pres">
      <dgm:prSet presAssocID="{D4E61AFF-07F5-A543-ACF3-94EFE296CE8F}" presName="c9" presStyleLbl="node1" presStyleIdx="8" presStyleCnt="18"/>
      <dgm:spPr/>
    </dgm:pt>
    <dgm:pt modelId="{701F92E4-2423-A848-9042-3717DCEF336B}" type="pres">
      <dgm:prSet presAssocID="{D4E61AFF-07F5-A543-ACF3-94EFE296CE8F}" presName="c10" presStyleLbl="node1" presStyleIdx="9" presStyleCnt="18"/>
      <dgm:spPr/>
    </dgm:pt>
    <dgm:pt modelId="{4806FA23-E1DF-3F4C-9097-1EEB1ED70272}" type="pres">
      <dgm:prSet presAssocID="{D4E61AFF-07F5-A543-ACF3-94EFE296CE8F}" presName="c11" presStyleLbl="node1" presStyleIdx="10" presStyleCnt="18"/>
      <dgm:spPr/>
    </dgm:pt>
    <dgm:pt modelId="{DD8453F1-B8CE-4942-8015-7108BE510387}" type="pres">
      <dgm:prSet presAssocID="{D4E61AFF-07F5-A543-ACF3-94EFE296CE8F}" presName="c12" presStyleLbl="node1" presStyleIdx="11" presStyleCnt="18"/>
      <dgm:spPr/>
    </dgm:pt>
    <dgm:pt modelId="{03F0D5C3-767A-A84C-AAA1-E9FBD639AF18}" type="pres">
      <dgm:prSet presAssocID="{D4E61AFF-07F5-A543-ACF3-94EFE296CE8F}" presName="c13" presStyleLbl="node1" presStyleIdx="12" presStyleCnt="18"/>
      <dgm:spPr/>
    </dgm:pt>
    <dgm:pt modelId="{DB70AD82-ABA5-AB40-8E6F-4D1CA9A606C7}" type="pres">
      <dgm:prSet presAssocID="{D4E61AFF-07F5-A543-ACF3-94EFE296CE8F}" presName="c14" presStyleLbl="node1" presStyleIdx="13" presStyleCnt="18"/>
      <dgm:spPr/>
    </dgm:pt>
    <dgm:pt modelId="{79FF5FD3-F09B-9A45-9121-B667C258DDB0}" type="pres">
      <dgm:prSet presAssocID="{D4E61AFF-07F5-A543-ACF3-94EFE296CE8F}" presName="c15" presStyleLbl="node1" presStyleIdx="14" presStyleCnt="18"/>
      <dgm:spPr/>
    </dgm:pt>
    <dgm:pt modelId="{02B44D2A-6B03-014B-83F2-8216BEE5F2E9}" type="pres">
      <dgm:prSet presAssocID="{D4E61AFF-07F5-A543-ACF3-94EFE296CE8F}" presName="c16" presStyleLbl="node1" presStyleIdx="15" presStyleCnt="18"/>
      <dgm:spPr/>
    </dgm:pt>
    <dgm:pt modelId="{7FC91927-C453-5F4A-9D86-04FA90229AD7}" type="pres">
      <dgm:prSet presAssocID="{D4E61AFF-07F5-A543-ACF3-94EFE296CE8F}" presName="c17" presStyleLbl="node1" presStyleIdx="16" presStyleCnt="18"/>
      <dgm:spPr/>
    </dgm:pt>
    <dgm:pt modelId="{577DF8F8-04DC-AC4D-84D7-30E3D18DCEB2}" type="pres">
      <dgm:prSet presAssocID="{D4E61AFF-07F5-A543-ACF3-94EFE296CE8F}" presName="c18" presStyleLbl="node1" presStyleIdx="17" presStyleCnt="18"/>
      <dgm:spPr/>
    </dgm:pt>
  </dgm:ptLst>
  <dgm:cxnLst>
    <dgm:cxn modelId="{AF993100-841D-6E42-8E5C-B1E46619F323}" srcId="{BC6B63BF-68E6-9A4E-B011-3C65071BD4BC}" destId="{D4E61AFF-07F5-A543-ACF3-94EFE296CE8F}" srcOrd="0" destOrd="0" parTransId="{9C5782AB-9A44-FF4F-8D76-636074C8E805}" sibTransId="{A011C588-6152-7E44-889A-9C8A7D430AB2}"/>
    <dgm:cxn modelId="{A3077644-25F0-064B-94B0-6EE7560692F0}" type="presOf" srcId="{D4E61AFF-07F5-A543-ACF3-94EFE296CE8F}" destId="{C69CBE9D-43B7-A54F-99DC-08044E8D8A45}" srcOrd="0" destOrd="0" presId="urn:microsoft.com/office/officeart/2009/3/layout/RandomtoResultProcess"/>
    <dgm:cxn modelId="{9FA91F36-668E-2A4A-8F09-5087E74C25E9}" type="presOf" srcId="{BC6B63BF-68E6-9A4E-B011-3C65071BD4BC}" destId="{A8CE953A-5856-4645-8DBF-5D3B8609A78F}" srcOrd="0" destOrd="0" presId="urn:microsoft.com/office/officeart/2009/3/layout/RandomtoResultProcess"/>
    <dgm:cxn modelId="{FBF858E8-E613-5E4C-B9B0-56E6DDD1DD2A}" type="presParOf" srcId="{A8CE953A-5856-4645-8DBF-5D3B8609A78F}" destId="{25E45538-14C4-EF4F-8B45-AE32DB681CCF}" srcOrd="0" destOrd="0" presId="urn:microsoft.com/office/officeart/2009/3/layout/RandomtoResultProcess"/>
    <dgm:cxn modelId="{DE48F56A-DAC6-3142-95E7-6A44157AFA94}" type="presParOf" srcId="{25E45538-14C4-EF4F-8B45-AE32DB681CCF}" destId="{C69CBE9D-43B7-A54F-99DC-08044E8D8A45}" srcOrd="0" destOrd="0" presId="urn:microsoft.com/office/officeart/2009/3/layout/RandomtoResultProcess"/>
    <dgm:cxn modelId="{58D345A2-A915-4044-9581-957A2EE67D39}" type="presParOf" srcId="{25E45538-14C4-EF4F-8B45-AE32DB681CCF}" destId="{53EAFCE0-B71B-3C4E-BF51-608BDCE1C3B8}" srcOrd="1" destOrd="0" presId="urn:microsoft.com/office/officeart/2009/3/layout/RandomtoResultProcess"/>
    <dgm:cxn modelId="{A500256B-04BB-104F-BE1E-82769C8321CF}" type="presParOf" srcId="{25E45538-14C4-EF4F-8B45-AE32DB681CCF}" destId="{EFB1DF4B-1A34-0F4B-81E8-80A327EB15A7}" srcOrd="2" destOrd="0" presId="urn:microsoft.com/office/officeart/2009/3/layout/RandomtoResultProcess"/>
    <dgm:cxn modelId="{46597A7B-E8FF-D749-9E63-18ABB834CE3A}" type="presParOf" srcId="{25E45538-14C4-EF4F-8B45-AE32DB681CCF}" destId="{6217235A-120E-AC48-9471-F56BAB5D3A67}" srcOrd="3" destOrd="0" presId="urn:microsoft.com/office/officeart/2009/3/layout/RandomtoResultProcess"/>
    <dgm:cxn modelId="{4B8A5752-1B69-5A4F-875D-ACDEF68108DE}" type="presParOf" srcId="{25E45538-14C4-EF4F-8B45-AE32DB681CCF}" destId="{7716E20B-A073-094C-9A76-06F6F3460122}" srcOrd="4" destOrd="0" presId="urn:microsoft.com/office/officeart/2009/3/layout/RandomtoResultProcess"/>
    <dgm:cxn modelId="{233D5AF6-75A0-6649-9E40-001796ADF2FF}" type="presParOf" srcId="{25E45538-14C4-EF4F-8B45-AE32DB681CCF}" destId="{E4C4B56C-3180-7E47-9428-6DD819BFECE1}" srcOrd="5" destOrd="0" presId="urn:microsoft.com/office/officeart/2009/3/layout/RandomtoResultProcess"/>
    <dgm:cxn modelId="{19857F18-9B4A-7F4B-A6F4-8C06A79AE571}" type="presParOf" srcId="{25E45538-14C4-EF4F-8B45-AE32DB681CCF}" destId="{431B3F12-5C0D-F24C-BD6F-2E3D5C7C1399}" srcOrd="6" destOrd="0" presId="urn:microsoft.com/office/officeart/2009/3/layout/RandomtoResultProcess"/>
    <dgm:cxn modelId="{A4FBE209-09E3-E243-93A9-754109467803}" type="presParOf" srcId="{25E45538-14C4-EF4F-8B45-AE32DB681CCF}" destId="{5D8478E5-659D-514F-9F40-E576BC722A61}" srcOrd="7" destOrd="0" presId="urn:microsoft.com/office/officeart/2009/3/layout/RandomtoResultProcess"/>
    <dgm:cxn modelId="{EF7B631C-2A84-D04C-A6B4-16A28F7FCC82}" type="presParOf" srcId="{25E45538-14C4-EF4F-8B45-AE32DB681CCF}" destId="{16CBBEC2-A709-CD41-BCC6-1378DEEED080}" srcOrd="8" destOrd="0" presId="urn:microsoft.com/office/officeart/2009/3/layout/RandomtoResultProcess"/>
    <dgm:cxn modelId="{BCFDA790-1ADF-5844-9B53-185F2B5A9BA0}" type="presParOf" srcId="{25E45538-14C4-EF4F-8B45-AE32DB681CCF}" destId="{861CDFBC-C82E-E14B-8B10-C92F410A4195}" srcOrd="9" destOrd="0" presId="urn:microsoft.com/office/officeart/2009/3/layout/RandomtoResultProcess"/>
    <dgm:cxn modelId="{1BBCF9DE-92BD-5445-AE02-D100F2F58CF5}" type="presParOf" srcId="{25E45538-14C4-EF4F-8B45-AE32DB681CCF}" destId="{701F92E4-2423-A848-9042-3717DCEF336B}" srcOrd="10" destOrd="0" presId="urn:microsoft.com/office/officeart/2009/3/layout/RandomtoResultProcess"/>
    <dgm:cxn modelId="{B3769B2B-705C-B94C-A812-4B5A6E6A5250}" type="presParOf" srcId="{25E45538-14C4-EF4F-8B45-AE32DB681CCF}" destId="{4806FA23-E1DF-3F4C-9097-1EEB1ED70272}" srcOrd="11" destOrd="0" presId="urn:microsoft.com/office/officeart/2009/3/layout/RandomtoResultProcess"/>
    <dgm:cxn modelId="{1245500B-4168-A74E-B377-2A9508AE09CE}" type="presParOf" srcId="{25E45538-14C4-EF4F-8B45-AE32DB681CCF}" destId="{DD8453F1-B8CE-4942-8015-7108BE510387}" srcOrd="12" destOrd="0" presId="urn:microsoft.com/office/officeart/2009/3/layout/RandomtoResultProcess"/>
    <dgm:cxn modelId="{D08AB3BB-C0AB-4A41-8917-5EC9DF8B8CF3}" type="presParOf" srcId="{25E45538-14C4-EF4F-8B45-AE32DB681CCF}" destId="{03F0D5C3-767A-A84C-AAA1-E9FBD639AF18}" srcOrd="13" destOrd="0" presId="urn:microsoft.com/office/officeart/2009/3/layout/RandomtoResultProcess"/>
    <dgm:cxn modelId="{69BDB134-341D-B64C-B109-A8273DFD2839}" type="presParOf" srcId="{25E45538-14C4-EF4F-8B45-AE32DB681CCF}" destId="{DB70AD82-ABA5-AB40-8E6F-4D1CA9A606C7}" srcOrd="14" destOrd="0" presId="urn:microsoft.com/office/officeart/2009/3/layout/RandomtoResultProcess"/>
    <dgm:cxn modelId="{BB846356-0666-B849-B24E-100D8050BCC9}" type="presParOf" srcId="{25E45538-14C4-EF4F-8B45-AE32DB681CCF}" destId="{79FF5FD3-F09B-9A45-9121-B667C258DDB0}" srcOrd="15" destOrd="0" presId="urn:microsoft.com/office/officeart/2009/3/layout/RandomtoResultProcess"/>
    <dgm:cxn modelId="{630D098B-C63F-D24C-A958-334C8308B9FB}" type="presParOf" srcId="{25E45538-14C4-EF4F-8B45-AE32DB681CCF}" destId="{02B44D2A-6B03-014B-83F2-8216BEE5F2E9}" srcOrd="16" destOrd="0" presId="urn:microsoft.com/office/officeart/2009/3/layout/RandomtoResultProcess"/>
    <dgm:cxn modelId="{F0DE6D18-BA2B-C446-B20C-A2095B47058B}" type="presParOf" srcId="{25E45538-14C4-EF4F-8B45-AE32DB681CCF}" destId="{7FC91927-C453-5F4A-9D86-04FA90229AD7}" srcOrd="17" destOrd="0" presId="urn:microsoft.com/office/officeart/2009/3/layout/RandomtoResultProcess"/>
    <dgm:cxn modelId="{CD47B5A6-69A5-B04F-A672-29E5B729EE7E}" type="presParOf" srcId="{25E45538-14C4-EF4F-8B45-AE32DB681CCF}" destId="{577DF8F8-04DC-AC4D-84D7-30E3D18DCEB2}" srcOrd="18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8B46D12-CFAD-974E-AF15-0B2780AC6132}" type="doc">
      <dgm:prSet loTypeId="urn:microsoft.com/office/officeart/2005/8/layout/list1" loCatId="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9ADAC49C-A60C-1B49-91DC-104B0372F263}">
      <dgm:prSet phldrT="[文本]" custT="1"/>
      <dgm:spPr/>
      <dgm:t>
        <a:bodyPr/>
        <a:lstStyle/>
        <a:p>
          <a:r>
            <a:rPr kumimoji="1" lang="en-US" altLang="zh-CN" sz="3200" dirty="0" smtClean="0"/>
            <a:t>The influence of knowledge on maintenance performance</a:t>
          </a:r>
          <a:endParaRPr lang="zh-CN" altLang="en-US" sz="3200" dirty="0"/>
        </a:p>
      </dgm:t>
    </dgm:pt>
    <dgm:pt modelId="{12B8F32E-9E94-4B4B-8E08-D3624D94E95F}" type="parTrans" cxnId="{7FE725B7-CFCF-9649-98CC-F15679CA58FF}">
      <dgm:prSet/>
      <dgm:spPr/>
      <dgm:t>
        <a:bodyPr/>
        <a:lstStyle/>
        <a:p>
          <a:endParaRPr lang="zh-CN" altLang="en-US" sz="4800"/>
        </a:p>
      </dgm:t>
    </dgm:pt>
    <dgm:pt modelId="{E7AA754C-2886-8D41-8CB7-3BABE1B93165}" type="sibTrans" cxnId="{7FE725B7-CFCF-9649-98CC-F15679CA58FF}">
      <dgm:prSet/>
      <dgm:spPr/>
      <dgm:t>
        <a:bodyPr/>
        <a:lstStyle/>
        <a:p>
          <a:endParaRPr lang="zh-CN" altLang="en-US" sz="4800"/>
        </a:p>
      </dgm:t>
    </dgm:pt>
    <dgm:pt modelId="{D62F6EC5-5ED2-3241-9075-DF8D95B18602}">
      <dgm:prSet phldrT="[文本]" custT="1"/>
      <dgm:spPr/>
      <dgm:t>
        <a:bodyPr/>
        <a:lstStyle/>
        <a:p>
          <a:r>
            <a:rPr kumimoji="1" lang="en-US" altLang="zh-CN" sz="3200" dirty="0" smtClean="0"/>
            <a:t>The mediating role of knowledge</a:t>
          </a:r>
          <a:endParaRPr lang="zh-CN" altLang="en-US" sz="3200" dirty="0"/>
        </a:p>
      </dgm:t>
    </dgm:pt>
    <dgm:pt modelId="{51109A88-978B-B949-8038-94B5E006DCF5}" type="parTrans" cxnId="{FD3707AC-FE6D-3540-A920-69113681CC8B}">
      <dgm:prSet/>
      <dgm:spPr/>
      <dgm:t>
        <a:bodyPr/>
        <a:lstStyle/>
        <a:p>
          <a:endParaRPr lang="zh-CN" altLang="en-US" sz="4800"/>
        </a:p>
      </dgm:t>
    </dgm:pt>
    <dgm:pt modelId="{FEFE687C-07CF-6545-AE16-7D8A068DE99F}" type="sibTrans" cxnId="{FD3707AC-FE6D-3540-A920-69113681CC8B}">
      <dgm:prSet/>
      <dgm:spPr/>
      <dgm:t>
        <a:bodyPr/>
        <a:lstStyle/>
        <a:p>
          <a:endParaRPr lang="zh-CN" altLang="en-US" sz="4800"/>
        </a:p>
      </dgm:t>
    </dgm:pt>
    <dgm:pt modelId="{918CB954-4C29-9249-AB7B-56C475CAD17C}">
      <dgm:prSet phldrT="[文本]" custT="1"/>
      <dgm:spPr/>
      <dgm:t>
        <a:bodyPr/>
        <a:lstStyle/>
        <a:p>
          <a:r>
            <a:rPr kumimoji="1" lang="en-US" altLang="zh-CN" sz="3200" dirty="0" smtClean="0"/>
            <a:t>The influence of intangible capital on knowledge</a:t>
          </a:r>
          <a:endParaRPr lang="zh-CN" altLang="en-US" sz="3200" dirty="0"/>
        </a:p>
      </dgm:t>
    </dgm:pt>
    <dgm:pt modelId="{8B318281-A20B-2844-9879-0678A1A0A03F}" type="parTrans" cxnId="{A6216D00-B237-8C4C-A33F-C2D36C5FB3D5}">
      <dgm:prSet/>
      <dgm:spPr/>
      <dgm:t>
        <a:bodyPr/>
        <a:lstStyle/>
        <a:p>
          <a:endParaRPr lang="zh-CN" altLang="en-US"/>
        </a:p>
      </dgm:t>
    </dgm:pt>
    <dgm:pt modelId="{1951E85A-FA60-EB4C-82BA-F976DD78B79A}" type="sibTrans" cxnId="{A6216D00-B237-8C4C-A33F-C2D36C5FB3D5}">
      <dgm:prSet/>
      <dgm:spPr/>
      <dgm:t>
        <a:bodyPr/>
        <a:lstStyle/>
        <a:p>
          <a:endParaRPr lang="zh-CN" altLang="en-US"/>
        </a:p>
      </dgm:t>
    </dgm:pt>
    <dgm:pt modelId="{9796342C-5EA6-7044-879F-053F1F4ED2CB}" type="pres">
      <dgm:prSet presAssocID="{F8B46D12-CFAD-974E-AF15-0B2780AC613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5B83C608-2493-F54E-A105-3383BEDCFFC2}" type="pres">
      <dgm:prSet presAssocID="{918CB954-4C29-9249-AB7B-56C475CAD17C}" presName="parentLin" presStyleCnt="0"/>
      <dgm:spPr/>
    </dgm:pt>
    <dgm:pt modelId="{CF2060A9-8C35-0B43-9CB0-5F0F1D6BF49F}" type="pres">
      <dgm:prSet presAssocID="{918CB954-4C29-9249-AB7B-56C475CAD17C}" presName="parentLeftMargin" presStyleLbl="node1" presStyleIdx="0" presStyleCnt="3"/>
      <dgm:spPr/>
      <dgm:t>
        <a:bodyPr/>
        <a:lstStyle/>
        <a:p>
          <a:endParaRPr lang="zh-CN" altLang="en-US"/>
        </a:p>
      </dgm:t>
    </dgm:pt>
    <dgm:pt modelId="{CFECFC7A-E8E1-5F4F-988E-3B0F20E1B7E4}" type="pres">
      <dgm:prSet presAssocID="{918CB954-4C29-9249-AB7B-56C475CAD17C}" presName="parentText" presStyleLbl="node1" presStyleIdx="0" presStyleCnt="3" custScaleX="107869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45A547D-3AFE-8644-B416-389A477AF19B}" type="pres">
      <dgm:prSet presAssocID="{918CB954-4C29-9249-AB7B-56C475CAD17C}" presName="negativeSpace" presStyleCnt="0"/>
      <dgm:spPr/>
    </dgm:pt>
    <dgm:pt modelId="{C9EF0DCA-1BAC-F34B-9043-1372468E9F3D}" type="pres">
      <dgm:prSet presAssocID="{918CB954-4C29-9249-AB7B-56C475CAD17C}" presName="childText" presStyleLbl="conFgAcc1" presStyleIdx="0" presStyleCnt="3">
        <dgm:presLayoutVars>
          <dgm:bulletEnabled val="1"/>
        </dgm:presLayoutVars>
      </dgm:prSet>
      <dgm:spPr/>
    </dgm:pt>
    <dgm:pt modelId="{1DDBC94F-031F-AA4A-9823-F8E884E952EA}" type="pres">
      <dgm:prSet presAssocID="{1951E85A-FA60-EB4C-82BA-F976DD78B79A}" presName="spaceBetweenRectangles" presStyleCnt="0"/>
      <dgm:spPr/>
    </dgm:pt>
    <dgm:pt modelId="{D8C86963-0AAC-0849-B40A-4B66D3CE0523}" type="pres">
      <dgm:prSet presAssocID="{9ADAC49C-A60C-1B49-91DC-104B0372F263}" presName="parentLin" presStyleCnt="0"/>
      <dgm:spPr/>
    </dgm:pt>
    <dgm:pt modelId="{1E92B58C-E163-FF4E-923D-667D72DBCE8C}" type="pres">
      <dgm:prSet presAssocID="{9ADAC49C-A60C-1B49-91DC-104B0372F263}" presName="parentLeftMargin" presStyleLbl="node1" presStyleIdx="0" presStyleCnt="3"/>
      <dgm:spPr/>
      <dgm:t>
        <a:bodyPr/>
        <a:lstStyle/>
        <a:p>
          <a:endParaRPr lang="zh-CN" altLang="en-US"/>
        </a:p>
      </dgm:t>
    </dgm:pt>
    <dgm:pt modelId="{4C3FA85C-0789-3E47-9191-ABA032ECC21A}" type="pres">
      <dgm:prSet presAssocID="{9ADAC49C-A60C-1B49-91DC-104B0372F263}" presName="parentText" presStyleLbl="node1" presStyleIdx="1" presStyleCnt="3" custScaleX="107869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4F99906-0D60-984A-8989-02A29D938B8D}" type="pres">
      <dgm:prSet presAssocID="{9ADAC49C-A60C-1B49-91DC-104B0372F263}" presName="negativeSpace" presStyleCnt="0"/>
      <dgm:spPr/>
    </dgm:pt>
    <dgm:pt modelId="{0FF81186-80D5-8D49-8E14-B2591D85070E}" type="pres">
      <dgm:prSet presAssocID="{9ADAC49C-A60C-1B49-91DC-104B0372F263}" presName="childText" presStyleLbl="conFgAcc1" presStyleIdx="1" presStyleCnt="3">
        <dgm:presLayoutVars>
          <dgm:bulletEnabled val="1"/>
        </dgm:presLayoutVars>
      </dgm:prSet>
      <dgm:spPr/>
    </dgm:pt>
    <dgm:pt modelId="{4E2FF1B5-5FB3-DE4B-BFF8-9B979CA24C19}" type="pres">
      <dgm:prSet presAssocID="{E7AA754C-2886-8D41-8CB7-3BABE1B93165}" presName="spaceBetweenRectangles" presStyleCnt="0"/>
      <dgm:spPr/>
    </dgm:pt>
    <dgm:pt modelId="{D8B2119E-3EA2-164A-8ABF-7294C09ECCF1}" type="pres">
      <dgm:prSet presAssocID="{D62F6EC5-5ED2-3241-9075-DF8D95B18602}" presName="parentLin" presStyleCnt="0"/>
      <dgm:spPr/>
    </dgm:pt>
    <dgm:pt modelId="{0B2FD7E2-F931-0B46-96FD-27E3AAA44F1A}" type="pres">
      <dgm:prSet presAssocID="{D62F6EC5-5ED2-3241-9075-DF8D95B18602}" presName="parentLeftMargin" presStyleLbl="node1" presStyleIdx="1" presStyleCnt="3"/>
      <dgm:spPr/>
      <dgm:t>
        <a:bodyPr/>
        <a:lstStyle/>
        <a:p>
          <a:endParaRPr lang="zh-CN" altLang="en-US"/>
        </a:p>
      </dgm:t>
    </dgm:pt>
    <dgm:pt modelId="{2E6B60A6-265C-AC47-8B75-2E3919C31C7C}" type="pres">
      <dgm:prSet presAssocID="{D62F6EC5-5ED2-3241-9075-DF8D95B18602}" presName="parentText" presStyleLbl="node1" presStyleIdx="2" presStyleCnt="3" custScaleX="107869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B3D7D0F-8F8F-5F46-9870-B3351F24D03F}" type="pres">
      <dgm:prSet presAssocID="{D62F6EC5-5ED2-3241-9075-DF8D95B18602}" presName="negativeSpace" presStyleCnt="0"/>
      <dgm:spPr/>
    </dgm:pt>
    <dgm:pt modelId="{EF9268D1-53DA-F54B-B627-3DEA50BC96D9}" type="pres">
      <dgm:prSet presAssocID="{D62F6EC5-5ED2-3241-9075-DF8D95B18602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7A8D0F3B-E067-434C-943F-7CDD90D6A9E3}" type="presOf" srcId="{9ADAC49C-A60C-1B49-91DC-104B0372F263}" destId="{4C3FA85C-0789-3E47-9191-ABA032ECC21A}" srcOrd="1" destOrd="0" presId="urn:microsoft.com/office/officeart/2005/8/layout/list1"/>
    <dgm:cxn modelId="{A6216D00-B237-8C4C-A33F-C2D36C5FB3D5}" srcId="{F8B46D12-CFAD-974E-AF15-0B2780AC6132}" destId="{918CB954-4C29-9249-AB7B-56C475CAD17C}" srcOrd="0" destOrd="0" parTransId="{8B318281-A20B-2844-9879-0678A1A0A03F}" sibTransId="{1951E85A-FA60-EB4C-82BA-F976DD78B79A}"/>
    <dgm:cxn modelId="{97CCE6FF-5E68-C545-A629-79AB3D7CD3D7}" type="presOf" srcId="{918CB954-4C29-9249-AB7B-56C475CAD17C}" destId="{CF2060A9-8C35-0B43-9CB0-5F0F1D6BF49F}" srcOrd="0" destOrd="0" presId="urn:microsoft.com/office/officeart/2005/8/layout/list1"/>
    <dgm:cxn modelId="{3A009E90-25DB-4B4B-A154-3F5A6E658763}" type="presOf" srcId="{D62F6EC5-5ED2-3241-9075-DF8D95B18602}" destId="{2E6B60A6-265C-AC47-8B75-2E3919C31C7C}" srcOrd="1" destOrd="0" presId="urn:microsoft.com/office/officeart/2005/8/layout/list1"/>
    <dgm:cxn modelId="{7FE725B7-CFCF-9649-98CC-F15679CA58FF}" srcId="{F8B46D12-CFAD-974E-AF15-0B2780AC6132}" destId="{9ADAC49C-A60C-1B49-91DC-104B0372F263}" srcOrd="1" destOrd="0" parTransId="{12B8F32E-9E94-4B4B-8E08-D3624D94E95F}" sibTransId="{E7AA754C-2886-8D41-8CB7-3BABE1B93165}"/>
    <dgm:cxn modelId="{05FD1C5B-AE17-1D47-BB9D-D5664F9A02C3}" type="presOf" srcId="{D62F6EC5-5ED2-3241-9075-DF8D95B18602}" destId="{0B2FD7E2-F931-0B46-96FD-27E3AAA44F1A}" srcOrd="0" destOrd="0" presId="urn:microsoft.com/office/officeart/2005/8/layout/list1"/>
    <dgm:cxn modelId="{987D7E85-7770-514A-9264-C4711744D8F4}" type="presOf" srcId="{9ADAC49C-A60C-1B49-91DC-104B0372F263}" destId="{1E92B58C-E163-FF4E-923D-667D72DBCE8C}" srcOrd="0" destOrd="0" presId="urn:microsoft.com/office/officeart/2005/8/layout/list1"/>
    <dgm:cxn modelId="{0E565306-C3BD-8749-B428-E35689B195C7}" type="presOf" srcId="{918CB954-4C29-9249-AB7B-56C475CAD17C}" destId="{CFECFC7A-E8E1-5F4F-988E-3B0F20E1B7E4}" srcOrd="1" destOrd="0" presId="urn:microsoft.com/office/officeart/2005/8/layout/list1"/>
    <dgm:cxn modelId="{47BBD0DE-AD15-4648-A7F7-66917058EEC2}" type="presOf" srcId="{F8B46D12-CFAD-974E-AF15-0B2780AC6132}" destId="{9796342C-5EA6-7044-879F-053F1F4ED2CB}" srcOrd="0" destOrd="0" presId="urn:microsoft.com/office/officeart/2005/8/layout/list1"/>
    <dgm:cxn modelId="{FD3707AC-FE6D-3540-A920-69113681CC8B}" srcId="{F8B46D12-CFAD-974E-AF15-0B2780AC6132}" destId="{D62F6EC5-5ED2-3241-9075-DF8D95B18602}" srcOrd="2" destOrd="0" parTransId="{51109A88-978B-B949-8038-94B5E006DCF5}" sibTransId="{FEFE687C-07CF-6545-AE16-7D8A068DE99F}"/>
    <dgm:cxn modelId="{0C938D01-45C5-1E47-A91D-F2CD4C30DFA2}" type="presParOf" srcId="{9796342C-5EA6-7044-879F-053F1F4ED2CB}" destId="{5B83C608-2493-F54E-A105-3383BEDCFFC2}" srcOrd="0" destOrd="0" presId="urn:microsoft.com/office/officeart/2005/8/layout/list1"/>
    <dgm:cxn modelId="{8EDB33D7-E8E5-E040-AE85-FA4DC10444A1}" type="presParOf" srcId="{5B83C608-2493-F54E-A105-3383BEDCFFC2}" destId="{CF2060A9-8C35-0B43-9CB0-5F0F1D6BF49F}" srcOrd="0" destOrd="0" presId="urn:microsoft.com/office/officeart/2005/8/layout/list1"/>
    <dgm:cxn modelId="{9BE027E6-80A5-BB47-AD39-DC2A476A43E8}" type="presParOf" srcId="{5B83C608-2493-F54E-A105-3383BEDCFFC2}" destId="{CFECFC7A-E8E1-5F4F-988E-3B0F20E1B7E4}" srcOrd="1" destOrd="0" presId="urn:microsoft.com/office/officeart/2005/8/layout/list1"/>
    <dgm:cxn modelId="{6E67CC34-58B3-C345-BAE3-B7EF0A319F5F}" type="presParOf" srcId="{9796342C-5EA6-7044-879F-053F1F4ED2CB}" destId="{845A547D-3AFE-8644-B416-389A477AF19B}" srcOrd="1" destOrd="0" presId="urn:microsoft.com/office/officeart/2005/8/layout/list1"/>
    <dgm:cxn modelId="{3F835F12-ECB6-534B-AC42-A5F57E6F60DA}" type="presParOf" srcId="{9796342C-5EA6-7044-879F-053F1F4ED2CB}" destId="{C9EF0DCA-1BAC-F34B-9043-1372468E9F3D}" srcOrd="2" destOrd="0" presId="urn:microsoft.com/office/officeart/2005/8/layout/list1"/>
    <dgm:cxn modelId="{BABBF5B0-157D-954E-9096-29FA461C763C}" type="presParOf" srcId="{9796342C-5EA6-7044-879F-053F1F4ED2CB}" destId="{1DDBC94F-031F-AA4A-9823-F8E884E952EA}" srcOrd="3" destOrd="0" presId="urn:microsoft.com/office/officeart/2005/8/layout/list1"/>
    <dgm:cxn modelId="{3807243D-6B59-0641-BFD5-57F46A3766D7}" type="presParOf" srcId="{9796342C-5EA6-7044-879F-053F1F4ED2CB}" destId="{D8C86963-0AAC-0849-B40A-4B66D3CE0523}" srcOrd="4" destOrd="0" presId="urn:microsoft.com/office/officeart/2005/8/layout/list1"/>
    <dgm:cxn modelId="{7BB7E8E1-51B4-4B43-AF74-ABA09A4CA4B7}" type="presParOf" srcId="{D8C86963-0AAC-0849-B40A-4B66D3CE0523}" destId="{1E92B58C-E163-FF4E-923D-667D72DBCE8C}" srcOrd="0" destOrd="0" presId="urn:microsoft.com/office/officeart/2005/8/layout/list1"/>
    <dgm:cxn modelId="{DC361EBC-90DA-5747-A037-9376A79B0CCF}" type="presParOf" srcId="{D8C86963-0AAC-0849-B40A-4B66D3CE0523}" destId="{4C3FA85C-0789-3E47-9191-ABA032ECC21A}" srcOrd="1" destOrd="0" presId="urn:microsoft.com/office/officeart/2005/8/layout/list1"/>
    <dgm:cxn modelId="{A3113EE1-8EC4-0142-BD46-0FD4312E2CB7}" type="presParOf" srcId="{9796342C-5EA6-7044-879F-053F1F4ED2CB}" destId="{24F99906-0D60-984A-8989-02A29D938B8D}" srcOrd="5" destOrd="0" presId="urn:microsoft.com/office/officeart/2005/8/layout/list1"/>
    <dgm:cxn modelId="{4B530936-60CC-5847-B8B7-46D779B9C665}" type="presParOf" srcId="{9796342C-5EA6-7044-879F-053F1F4ED2CB}" destId="{0FF81186-80D5-8D49-8E14-B2591D85070E}" srcOrd="6" destOrd="0" presId="urn:microsoft.com/office/officeart/2005/8/layout/list1"/>
    <dgm:cxn modelId="{AD17EC76-7337-C04F-8ADF-BD87CD79F429}" type="presParOf" srcId="{9796342C-5EA6-7044-879F-053F1F4ED2CB}" destId="{4E2FF1B5-5FB3-DE4B-BFF8-9B979CA24C19}" srcOrd="7" destOrd="0" presId="urn:microsoft.com/office/officeart/2005/8/layout/list1"/>
    <dgm:cxn modelId="{7EBAB6CF-DC2E-484D-85F7-1E29EB80D08F}" type="presParOf" srcId="{9796342C-5EA6-7044-879F-053F1F4ED2CB}" destId="{D8B2119E-3EA2-164A-8ABF-7294C09ECCF1}" srcOrd="8" destOrd="0" presId="urn:microsoft.com/office/officeart/2005/8/layout/list1"/>
    <dgm:cxn modelId="{9428C905-C5DF-0B42-8508-480EE218954E}" type="presParOf" srcId="{D8B2119E-3EA2-164A-8ABF-7294C09ECCF1}" destId="{0B2FD7E2-F931-0B46-96FD-27E3AAA44F1A}" srcOrd="0" destOrd="0" presId="urn:microsoft.com/office/officeart/2005/8/layout/list1"/>
    <dgm:cxn modelId="{C90F2473-1FA6-3848-9418-158751509834}" type="presParOf" srcId="{D8B2119E-3EA2-164A-8ABF-7294C09ECCF1}" destId="{2E6B60A6-265C-AC47-8B75-2E3919C31C7C}" srcOrd="1" destOrd="0" presId="urn:microsoft.com/office/officeart/2005/8/layout/list1"/>
    <dgm:cxn modelId="{2679EB81-B4DA-9846-8D93-413880820AA4}" type="presParOf" srcId="{9796342C-5EA6-7044-879F-053F1F4ED2CB}" destId="{6B3D7D0F-8F8F-5F46-9870-B3351F24D03F}" srcOrd="9" destOrd="0" presId="urn:microsoft.com/office/officeart/2005/8/layout/list1"/>
    <dgm:cxn modelId="{E0E95CC9-5EBC-3F44-8653-842FCFD82D9E}" type="presParOf" srcId="{9796342C-5EA6-7044-879F-053F1F4ED2CB}" destId="{EF9268D1-53DA-F54B-B627-3DEA50BC96D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8B46D12-CFAD-974E-AF15-0B2780AC6132}" type="doc">
      <dgm:prSet loTypeId="urn:microsoft.com/office/officeart/2005/8/layout/list1" loCatId="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9ADAC49C-A60C-1B49-91DC-104B0372F263}">
      <dgm:prSet phldrT="[文本]" custT="1"/>
      <dgm:spPr/>
      <dgm:t>
        <a:bodyPr/>
        <a:lstStyle/>
        <a:p>
          <a:r>
            <a:rPr lang="en-US" altLang="zh-CN" sz="3200" dirty="0" smtClean="0"/>
            <a:t>Data</a:t>
          </a:r>
          <a:r>
            <a:rPr lang="zh-CN" altLang="en-US" sz="3200" dirty="0" smtClean="0"/>
            <a:t> </a:t>
          </a:r>
          <a:r>
            <a:rPr lang="en-US" altLang="zh-CN" sz="3200" dirty="0" smtClean="0"/>
            <a:t>Collection</a:t>
          </a:r>
          <a:endParaRPr lang="zh-CN" altLang="en-US" sz="3200" dirty="0"/>
        </a:p>
      </dgm:t>
    </dgm:pt>
    <dgm:pt modelId="{12B8F32E-9E94-4B4B-8E08-D3624D94E95F}" type="parTrans" cxnId="{7FE725B7-CFCF-9649-98CC-F15679CA58FF}">
      <dgm:prSet/>
      <dgm:spPr/>
      <dgm:t>
        <a:bodyPr/>
        <a:lstStyle/>
        <a:p>
          <a:endParaRPr lang="zh-CN" altLang="en-US" sz="4800"/>
        </a:p>
      </dgm:t>
    </dgm:pt>
    <dgm:pt modelId="{E7AA754C-2886-8D41-8CB7-3BABE1B93165}" type="sibTrans" cxnId="{7FE725B7-CFCF-9649-98CC-F15679CA58FF}">
      <dgm:prSet/>
      <dgm:spPr/>
      <dgm:t>
        <a:bodyPr/>
        <a:lstStyle/>
        <a:p>
          <a:endParaRPr lang="zh-CN" altLang="en-US" sz="4800"/>
        </a:p>
      </dgm:t>
    </dgm:pt>
    <dgm:pt modelId="{D62F6EC5-5ED2-3241-9075-DF8D95B18602}">
      <dgm:prSet phldrT="[文本]" custT="1"/>
      <dgm:spPr/>
      <dgm:t>
        <a:bodyPr/>
        <a:lstStyle/>
        <a:p>
          <a:r>
            <a:rPr lang="en-US" sz="3200" dirty="0" smtClean="0"/>
            <a:t>Construct </a:t>
          </a:r>
          <a:r>
            <a:rPr lang="en-US" altLang="zh-CN" sz="3200" dirty="0" smtClean="0"/>
            <a:t>M</a:t>
          </a:r>
          <a:r>
            <a:rPr lang="en-US" sz="3200" dirty="0" smtClean="0"/>
            <a:t>easures</a:t>
          </a:r>
          <a:endParaRPr lang="zh-CN" altLang="en-US" sz="3200" dirty="0"/>
        </a:p>
      </dgm:t>
    </dgm:pt>
    <dgm:pt modelId="{51109A88-978B-B949-8038-94B5E006DCF5}" type="parTrans" cxnId="{FD3707AC-FE6D-3540-A920-69113681CC8B}">
      <dgm:prSet/>
      <dgm:spPr/>
      <dgm:t>
        <a:bodyPr/>
        <a:lstStyle/>
        <a:p>
          <a:endParaRPr lang="zh-CN" altLang="en-US" sz="4800"/>
        </a:p>
      </dgm:t>
    </dgm:pt>
    <dgm:pt modelId="{FEFE687C-07CF-6545-AE16-7D8A068DE99F}" type="sibTrans" cxnId="{FD3707AC-FE6D-3540-A920-69113681CC8B}">
      <dgm:prSet/>
      <dgm:spPr/>
      <dgm:t>
        <a:bodyPr/>
        <a:lstStyle/>
        <a:p>
          <a:endParaRPr lang="zh-CN" altLang="en-US" sz="4800"/>
        </a:p>
      </dgm:t>
    </dgm:pt>
    <dgm:pt modelId="{918CB954-4C29-9249-AB7B-56C475CAD17C}">
      <dgm:prSet phldrT="[文本]" custT="1"/>
      <dgm:spPr/>
      <dgm:t>
        <a:bodyPr/>
        <a:lstStyle/>
        <a:p>
          <a:r>
            <a:rPr lang="en-GB" altLang="zh-CN" sz="3200" dirty="0" smtClean="0"/>
            <a:t>An Empirical Investigation </a:t>
          </a:r>
          <a:endParaRPr lang="zh-CN" altLang="en-US" sz="3200" dirty="0"/>
        </a:p>
      </dgm:t>
    </dgm:pt>
    <dgm:pt modelId="{8B318281-A20B-2844-9879-0678A1A0A03F}" type="parTrans" cxnId="{A6216D00-B237-8C4C-A33F-C2D36C5FB3D5}">
      <dgm:prSet/>
      <dgm:spPr/>
      <dgm:t>
        <a:bodyPr/>
        <a:lstStyle/>
        <a:p>
          <a:endParaRPr lang="zh-CN" altLang="en-US"/>
        </a:p>
      </dgm:t>
    </dgm:pt>
    <dgm:pt modelId="{1951E85A-FA60-EB4C-82BA-F976DD78B79A}" type="sibTrans" cxnId="{A6216D00-B237-8C4C-A33F-C2D36C5FB3D5}">
      <dgm:prSet/>
      <dgm:spPr/>
      <dgm:t>
        <a:bodyPr/>
        <a:lstStyle/>
        <a:p>
          <a:endParaRPr lang="zh-CN" altLang="en-US"/>
        </a:p>
      </dgm:t>
    </dgm:pt>
    <dgm:pt modelId="{9796342C-5EA6-7044-879F-053F1F4ED2CB}" type="pres">
      <dgm:prSet presAssocID="{F8B46D12-CFAD-974E-AF15-0B2780AC613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5B83C608-2493-F54E-A105-3383BEDCFFC2}" type="pres">
      <dgm:prSet presAssocID="{918CB954-4C29-9249-AB7B-56C475CAD17C}" presName="parentLin" presStyleCnt="0"/>
      <dgm:spPr/>
    </dgm:pt>
    <dgm:pt modelId="{CF2060A9-8C35-0B43-9CB0-5F0F1D6BF49F}" type="pres">
      <dgm:prSet presAssocID="{918CB954-4C29-9249-AB7B-56C475CAD17C}" presName="parentLeftMargin" presStyleLbl="node1" presStyleIdx="0" presStyleCnt="3"/>
      <dgm:spPr/>
      <dgm:t>
        <a:bodyPr/>
        <a:lstStyle/>
        <a:p>
          <a:endParaRPr lang="zh-CN" altLang="en-US"/>
        </a:p>
      </dgm:t>
    </dgm:pt>
    <dgm:pt modelId="{CFECFC7A-E8E1-5F4F-988E-3B0F20E1B7E4}" type="pres">
      <dgm:prSet presAssocID="{918CB954-4C29-9249-AB7B-56C475CAD17C}" presName="parentText" presStyleLbl="node1" presStyleIdx="0" presStyleCnt="3" custScaleX="107869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45A547D-3AFE-8644-B416-389A477AF19B}" type="pres">
      <dgm:prSet presAssocID="{918CB954-4C29-9249-AB7B-56C475CAD17C}" presName="negativeSpace" presStyleCnt="0"/>
      <dgm:spPr/>
    </dgm:pt>
    <dgm:pt modelId="{C9EF0DCA-1BAC-F34B-9043-1372468E9F3D}" type="pres">
      <dgm:prSet presAssocID="{918CB954-4C29-9249-AB7B-56C475CAD17C}" presName="childText" presStyleLbl="conFgAcc1" presStyleIdx="0" presStyleCnt="3">
        <dgm:presLayoutVars>
          <dgm:bulletEnabled val="1"/>
        </dgm:presLayoutVars>
      </dgm:prSet>
      <dgm:spPr/>
    </dgm:pt>
    <dgm:pt modelId="{1DDBC94F-031F-AA4A-9823-F8E884E952EA}" type="pres">
      <dgm:prSet presAssocID="{1951E85A-FA60-EB4C-82BA-F976DD78B79A}" presName="spaceBetweenRectangles" presStyleCnt="0"/>
      <dgm:spPr/>
    </dgm:pt>
    <dgm:pt modelId="{D8C86963-0AAC-0849-B40A-4B66D3CE0523}" type="pres">
      <dgm:prSet presAssocID="{9ADAC49C-A60C-1B49-91DC-104B0372F263}" presName="parentLin" presStyleCnt="0"/>
      <dgm:spPr/>
    </dgm:pt>
    <dgm:pt modelId="{1E92B58C-E163-FF4E-923D-667D72DBCE8C}" type="pres">
      <dgm:prSet presAssocID="{9ADAC49C-A60C-1B49-91DC-104B0372F263}" presName="parentLeftMargin" presStyleLbl="node1" presStyleIdx="0" presStyleCnt="3"/>
      <dgm:spPr/>
      <dgm:t>
        <a:bodyPr/>
        <a:lstStyle/>
        <a:p>
          <a:endParaRPr lang="zh-CN" altLang="en-US"/>
        </a:p>
      </dgm:t>
    </dgm:pt>
    <dgm:pt modelId="{4C3FA85C-0789-3E47-9191-ABA032ECC21A}" type="pres">
      <dgm:prSet presAssocID="{9ADAC49C-A60C-1B49-91DC-104B0372F263}" presName="parentText" presStyleLbl="node1" presStyleIdx="1" presStyleCnt="3" custScaleX="107869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4F99906-0D60-984A-8989-02A29D938B8D}" type="pres">
      <dgm:prSet presAssocID="{9ADAC49C-A60C-1B49-91DC-104B0372F263}" presName="negativeSpace" presStyleCnt="0"/>
      <dgm:spPr/>
    </dgm:pt>
    <dgm:pt modelId="{0FF81186-80D5-8D49-8E14-B2591D85070E}" type="pres">
      <dgm:prSet presAssocID="{9ADAC49C-A60C-1B49-91DC-104B0372F263}" presName="childText" presStyleLbl="conFgAcc1" presStyleIdx="1" presStyleCnt="3">
        <dgm:presLayoutVars>
          <dgm:bulletEnabled val="1"/>
        </dgm:presLayoutVars>
      </dgm:prSet>
      <dgm:spPr/>
    </dgm:pt>
    <dgm:pt modelId="{4E2FF1B5-5FB3-DE4B-BFF8-9B979CA24C19}" type="pres">
      <dgm:prSet presAssocID="{E7AA754C-2886-8D41-8CB7-3BABE1B93165}" presName="spaceBetweenRectangles" presStyleCnt="0"/>
      <dgm:spPr/>
    </dgm:pt>
    <dgm:pt modelId="{D8B2119E-3EA2-164A-8ABF-7294C09ECCF1}" type="pres">
      <dgm:prSet presAssocID="{D62F6EC5-5ED2-3241-9075-DF8D95B18602}" presName="parentLin" presStyleCnt="0"/>
      <dgm:spPr/>
    </dgm:pt>
    <dgm:pt modelId="{0B2FD7E2-F931-0B46-96FD-27E3AAA44F1A}" type="pres">
      <dgm:prSet presAssocID="{D62F6EC5-5ED2-3241-9075-DF8D95B18602}" presName="parentLeftMargin" presStyleLbl="node1" presStyleIdx="1" presStyleCnt="3"/>
      <dgm:spPr/>
      <dgm:t>
        <a:bodyPr/>
        <a:lstStyle/>
        <a:p>
          <a:endParaRPr lang="zh-CN" altLang="en-US"/>
        </a:p>
      </dgm:t>
    </dgm:pt>
    <dgm:pt modelId="{2E6B60A6-265C-AC47-8B75-2E3919C31C7C}" type="pres">
      <dgm:prSet presAssocID="{D62F6EC5-5ED2-3241-9075-DF8D95B18602}" presName="parentText" presStyleLbl="node1" presStyleIdx="2" presStyleCnt="3" custScaleX="107869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B3D7D0F-8F8F-5F46-9870-B3351F24D03F}" type="pres">
      <dgm:prSet presAssocID="{D62F6EC5-5ED2-3241-9075-DF8D95B18602}" presName="negativeSpace" presStyleCnt="0"/>
      <dgm:spPr/>
    </dgm:pt>
    <dgm:pt modelId="{EF9268D1-53DA-F54B-B627-3DEA50BC96D9}" type="pres">
      <dgm:prSet presAssocID="{D62F6EC5-5ED2-3241-9075-DF8D95B18602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FD3707AC-FE6D-3540-A920-69113681CC8B}" srcId="{F8B46D12-CFAD-974E-AF15-0B2780AC6132}" destId="{D62F6EC5-5ED2-3241-9075-DF8D95B18602}" srcOrd="2" destOrd="0" parTransId="{51109A88-978B-B949-8038-94B5E006DCF5}" sibTransId="{FEFE687C-07CF-6545-AE16-7D8A068DE99F}"/>
    <dgm:cxn modelId="{8D4633E3-8EAB-DB4B-BE94-04776D9457FE}" type="presOf" srcId="{918CB954-4C29-9249-AB7B-56C475CAD17C}" destId="{CFECFC7A-E8E1-5F4F-988E-3B0F20E1B7E4}" srcOrd="1" destOrd="0" presId="urn:microsoft.com/office/officeart/2005/8/layout/list1"/>
    <dgm:cxn modelId="{00D29A4D-8BF1-AB42-B9F1-64E2DD25543D}" type="presOf" srcId="{9ADAC49C-A60C-1B49-91DC-104B0372F263}" destId="{1E92B58C-E163-FF4E-923D-667D72DBCE8C}" srcOrd="0" destOrd="0" presId="urn:microsoft.com/office/officeart/2005/8/layout/list1"/>
    <dgm:cxn modelId="{40C638BA-8141-6C44-89BF-906C958583FC}" type="presOf" srcId="{9ADAC49C-A60C-1B49-91DC-104B0372F263}" destId="{4C3FA85C-0789-3E47-9191-ABA032ECC21A}" srcOrd="1" destOrd="0" presId="urn:microsoft.com/office/officeart/2005/8/layout/list1"/>
    <dgm:cxn modelId="{7FE725B7-CFCF-9649-98CC-F15679CA58FF}" srcId="{F8B46D12-CFAD-974E-AF15-0B2780AC6132}" destId="{9ADAC49C-A60C-1B49-91DC-104B0372F263}" srcOrd="1" destOrd="0" parTransId="{12B8F32E-9E94-4B4B-8E08-D3624D94E95F}" sibTransId="{E7AA754C-2886-8D41-8CB7-3BABE1B93165}"/>
    <dgm:cxn modelId="{8594B75B-4543-054A-ADB6-98840638DF98}" type="presOf" srcId="{F8B46D12-CFAD-974E-AF15-0B2780AC6132}" destId="{9796342C-5EA6-7044-879F-053F1F4ED2CB}" srcOrd="0" destOrd="0" presId="urn:microsoft.com/office/officeart/2005/8/layout/list1"/>
    <dgm:cxn modelId="{5A3A40F8-19C0-DF43-AE9E-368BEDEAE2A0}" type="presOf" srcId="{D62F6EC5-5ED2-3241-9075-DF8D95B18602}" destId="{0B2FD7E2-F931-0B46-96FD-27E3AAA44F1A}" srcOrd="0" destOrd="0" presId="urn:microsoft.com/office/officeart/2005/8/layout/list1"/>
    <dgm:cxn modelId="{A6216D00-B237-8C4C-A33F-C2D36C5FB3D5}" srcId="{F8B46D12-CFAD-974E-AF15-0B2780AC6132}" destId="{918CB954-4C29-9249-AB7B-56C475CAD17C}" srcOrd="0" destOrd="0" parTransId="{8B318281-A20B-2844-9879-0678A1A0A03F}" sibTransId="{1951E85A-FA60-EB4C-82BA-F976DD78B79A}"/>
    <dgm:cxn modelId="{D3A9DA28-5811-3D42-A2AB-4D24CAC9A4DD}" type="presOf" srcId="{D62F6EC5-5ED2-3241-9075-DF8D95B18602}" destId="{2E6B60A6-265C-AC47-8B75-2E3919C31C7C}" srcOrd="1" destOrd="0" presId="urn:microsoft.com/office/officeart/2005/8/layout/list1"/>
    <dgm:cxn modelId="{8B041188-0384-F746-BD61-3F96E2332DEA}" type="presOf" srcId="{918CB954-4C29-9249-AB7B-56C475CAD17C}" destId="{CF2060A9-8C35-0B43-9CB0-5F0F1D6BF49F}" srcOrd="0" destOrd="0" presId="urn:microsoft.com/office/officeart/2005/8/layout/list1"/>
    <dgm:cxn modelId="{85B1DEAB-85C4-5D4E-9899-3497FF5547EC}" type="presParOf" srcId="{9796342C-5EA6-7044-879F-053F1F4ED2CB}" destId="{5B83C608-2493-F54E-A105-3383BEDCFFC2}" srcOrd="0" destOrd="0" presId="urn:microsoft.com/office/officeart/2005/8/layout/list1"/>
    <dgm:cxn modelId="{6E420C68-341B-BD48-A019-936B5AEF8B1C}" type="presParOf" srcId="{5B83C608-2493-F54E-A105-3383BEDCFFC2}" destId="{CF2060A9-8C35-0B43-9CB0-5F0F1D6BF49F}" srcOrd="0" destOrd="0" presId="urn:microsoft.com/office/officeart/2005/8/layout/list1"/>
    <dgm:cxn modelId="{D3EC311F-A40F-8346-BD6A-BE46CB0F60AF}" type="presParOf" srcId="{5B83C608-2493-F54E-A105-3383BEDCFFC2}" destId="{CFECFC7A-E8E1-5F4F-988E-3B0F20E1B7E4}" srcOrd="1" destOrd="0" presId="urn:microsoft.com/office/officeart/2005/8/layout/list1"/>
    <dgm:cxn modelId="{7546891F-DE3D-7045-A407-D90C98FFC5E9}" type="presParOf" srcId="{9796342C-5EA6-7044-879F-053F1F4ED2CB}" destId="{845A547D-3AFE-8644-B416-389A477AF19B}" srcOrd="1" destOrd="0" presId="urn:microsoft.com/office/officeart/2005/8/layout/list1"/>
    <dgm:cxn modelId="{C1867B6C-6ACC-6E45-8F02-11F70B87A131}" type="presParOf" srcId="{9796342C-5EA6-7044-879F-053F1F4ED2CB}" destId="{C9EF0DCA-1BAC-F34B-9043-1372468E9F3D}" srcOrd="2" destOrd="0" presId="urn:microsoft.com/office/officeart/2005/8/layout/list1"/>
    <dgm:cxn modelId="{A50CA207-951E-9F48-99E5-9D7B4EABE6B3}" type="presParOf" srcId="{9796342C-5EA6-7044-879F-053F1F4ED2CB}" destId="{1DDBC94F-031F-AA4A-9823-F8E884E952EA}" srcOrd="3" destOrd="0" presId="urn:microsoft.com/office/officeart/2005/8/layout/list1"/>
    <dgm:cxn modelId="{7464A30C-6D90-3447-9206-552095389878}" type="presParOf" srcId="{9796342C-5EA6-7044-879F-053F1F4ED2CB}" destId="{D8C86963-0AAC-0849-B40A-4B66D3CE0523}" srcOrd="4" destOrd="0" presId="urn:microsoft.com/office/officeart/2005/8/layout/list1"/>
    <dgm:cxn modelId="{42D9F80C-97CD-794A-B1B0-056007834865}" type="presParOf" srcId="{D8C86963-0AAC-0849-B40A-4B66D3CE0523}" destId="{1E92B58C-E163-FF4E-923D-667D72DBCE8C}" srcOrd="0" destOrd="0" presId="urn:microsoft.com/office/officeart/2005/8/layout/list1"/>
    <dgm:cxn modelId="{3481A3DC-84E9-E94B-B90A-B448D77153CD}" type="presParOf" srcId="{D8C86963-0AAC-0849-B40A-4B66D3CE0523}" destId="{4C3FA85C-0789-3E47-9191-ABA032ECC21A}" srcOrd="1" destOrd="0" presId="urn:microsoft.com/office/officeart/2005/8/layout/list1"/>
    <dgm:cxn modelId="{6A8904F6-BEB7-BC4F-9C25-B30598EBAAC6}" type="presParOf" srcId="{9796342C-5EA6-7044-879F-053F1F4ED2CB}" destId="{24F99906-0D60-984A-8989-02A29D938B8D}" srcOrd="5" destOrd="0" presId="urn:microsoft.com/office/officeart/2005/8/layout/list1"/>
    <dgm:cxn modelId="{7F20297D-A05D-E546-A585-F2BF7B0743B6}" type="presParOf" srcId="{9796342C-5EA6-7044-879F-053F1F4ED2CB}" destId="{0FF81186-80D5-8D49-8E14-B2591D85070E}" srcOrd="6" destOrd="0" presId="urn:microsoft.com/office/officeart/2005/8/layout/list1"/>
    <dgm:cxn modelId="{0ECE3161-0DBF-5C42-B65D-DB3CB51E49E3}" type="presParOf" srcId="{9796342C-5EA6-7044-879F-053F1F4ED2CB}" destId="{4E2FF1B5-5FB3-DE4B-BFF8-9B979CA24C19}" srcOrd="7" destOrd="0" presId="urn:microsoft.com/office/officeart/2005/8/layout/list1"/>
    <dgm:cxn modelId="{3FA1C0DB-440B-D545-BCDF-612C851A778C}" type="presParOf" srcId="{9796342C-5EA6-7044-879F-053F1F4ED2CB}" destId="{D8B2119E-3EA2-164A-8ABF-7294C09ECCF1}" srcOrd="8" destOrd="0" presId="urn:microsoft.com/office/officeart/2005/8/layout/list1"/>
    <dgm:cxn modelId="{A557D5FF-FFE2-CE41-B255-0D362644C09B}" type="presParOf" srcId="{D8B2119E-3EA2-164A-8ABF-7294C09ECCF1}" destId="{0B2FD7E2-F931-0B46-96FD-27E3AAA44F1A}" srcOrd="0" destOrd="0" presId="urn:microsoft.com/office/officeart/2005/8/layout/list1"/>
    <dgm:cxn modelId="{87208C0D-51D7-F44E-B977-2487837669ED}" type="presParOf" srcId="{D8B2119E-3EA2-164A-8ABF-7294C09ECCF1}" destId="{2E6B60A6-265C-AC47-8B75-2E3919C31C7C}" srcOrd="1" destOrd="0" presId="urn:microsoft.com/office/officeart/2005/8/layout/list1"/>
    <dgm:cxn modelId="{CCBFC6A3-0069-1A45-B3DD-75CF95DFCADC}" type="presParOf" srcId="{9796342C-5EA6-7044-879F-053F1F4ED2CB}" destId="{6B3D7D0F-8F8F-5F46-9870-B3351F24D03F}" srcOrd="9" destOrd="0" presId="urn:microsoft.com/office/officeart/2005/8/layout/list1"/>
    <dgm:cxn modelId="{43B258EC-D4E0-FE4B-B1AA-63F4D57268F9}" type="presParOf" srcId="{9796342C-5EA6-7044-879F-053F1F4ED2CB}" destId="{EF9268D1-53DA-F54B-B627-3DEA50BC96D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8B46D12-CFAD-974E-AF15-0B2780AC6132}" type="doc">
      <dgm:prSet loTypeId="urn:microsoft.com/office/officeart/2005/8/layout/list1" loCatId="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9ADAC49C-A60C-1B49-91DC-104B0372F263}">
      <dgm:prSet phldrT="[文本]" custT="1"/>
      <dgm:spPr/>
      <dgm:t>
        <a:bodyPr/>
        <a:lstStyle/>
        <a:p>
          <a:r>
            <a:rPr lang="en-GB" sz="3200" dirty="0" smtClean="0"/>
            <a:t>Results of hypothesis testing</a:t>
          </a:r>
          <a:endParaRPr lang="zh-CN" altLang="en-US" sz="3200" dirty="0"/>
        </a:p>
      </dgm:t>
    </dgm:pt>
    <dgm:pt modelId="{12B8F32E-9E94-4B4B-8E08-D3624D94E95F}" type="parTrans" cxnId="{7FE725B7-CFCF-9649-98CC-F15679CA58FF}">
      <dgm:prSet/>
      <dgm:spPr/>
      <dgm:t>
        <a:bodyPr/>
        <a:lstStyle/>
        <a:p>
          <a:endParaRPr lang="zh-CN" altLang="en-US" sz="4800"/>
        </a:p>
      </dgm:t>
    </dgm:pt>
    <dgm:pt modelId="{E7AA754C-2886-8D41-8CB7-3BABE1B93165}" type="sibTrans" cxnId="{7FE725B7-CFCF-9649-98CC-F15679CA58FF}">
      <dgm:prSet/>
      <dgm:spPr/>
      <dgm:t>
        <a:bodyPr/>
        <a:lstStyle/>
        <a:p>
          <a:endParaRPr lang="zh-CN" altLang="en-US" sz="4800"/>
        </a:p>
      </dgm:t>
    </dgm:pt>
    <dgm:pt modelId="{918CB954-4C29-9249-AB7B-56C475CAD17C}">
      <dgm:prSet phldrT="[文本]" custT="1"/>
      <dgm:spPr/>
      <dgm:t>
        <a:bodyPr/>
        <a:lstStyle/>
        <a:p>
          <a:r>
            <a:rPr lang="en-GB" altLang="zh-CN" sz="3200" dirty="0" smtClean="0"/>
            <a:t>Validity and reliability of the constructs</a:t>
          </a:r>
          <a:endParaRPr lang="zh-CN" altLang="en-US" sz="3200" dirty="0"/>
        </a:p>
      </dgm:t>
    </dgm:pt>
    <dgm:pt modelId="{8B318281-A20B-2844-9879-0678A1A0A03F}" type="parTrans" cxnId="{A6216D00-B237-8C4C-A33F-C2D36C5FB3D5}">
      <dgm:prSet/>
      <dgm:spPr/>
      <dgm:t>
        <a:bodyPr/>
        <a:lstStyle/>
        <a:p>
          <a:endParaRPr lang="zh-CN" altLang="en-US"/>
        </a:p>
      </dgm:t>
    </dgm:pt>
    <dgm:pt modelId="{1951E85A-FA60-EB4C-82BA-F976DD78B79A}" type="sibTrans" cxnId="{A6216D00-B237-8C4C-A33F-C2D36C5FB3D5}">
      <dgm:prSet/>
      <dgm:spPr/>
      <dgm:t>
        <a:bodyPr/>
        <a:lstStyle/>
        <a:p>
          <a:endParaRPr lang="zh-CN" altLang="en-US"/>
        </a:p>
      </dgm:t>
    </dgm:pt>
    <dgm:pt modelId="{9796342C-5EA6-7044-879F-053F1F4ED2CB}" type="pres">
      <dgm:prSet presAssocID="{F8B46D12-CFAD-974E-AF15-0B2780AC613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5B83C608-2493-F54E-A105-3383BEDCFFC2}" type="pres">
      <dgm:prSet presAssocID="{918CB954-4C29-9249-AB7B-56C475CAD17C}" presName="parentLin" presStyleCnt="0"/>
      <dgm:spPr/>
    </dgm:pt>
    <dgm:pt modelId="{CF2060A9-8C35-0B43-9CB0-5F0F1D6BF49F}" type="pres">
      <dgm:prSet presAssocID="{918CB954-4C29-9249-AB7B-56C475CAD17C}" presName="parentLeftMargin" presStyleLbl="node1" presStyleIdx="0" presStyleCnt="2"/>
      <dgm:spPr/>
      <dgm:t>
        <a:bodyPr/>
        <a:lstStyle/>
        <a:p>
          <a:endParaRPr lang="zh-CN" altLang="en-US"/>
        </a:p>
      </dgm:t>
    </dgm:pt>
    <dgm:pt modelId="{CFECFC7A-E8E1-5F4F-988E-3B0F20E1B7E4}" type="pres">
      <dgm:prSet presAssocID="{918CB954-4C29-9249-AB7B-56C475CAD17C}" presName="parentText" presStyleLbl="node1" presStyleIdx="0" presStyleCnt="2" custScaleX="126561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45A547D-3AFE-8644-B416-389A477AF19B}" type="pres">
      <dgm:prSet presAssocID="{918CB954-4C29-9249-AB7B-56C475CAD17C}" presName="negativeSpace" presStyleCnt="0"/>
      <dgm:spPr/>
    </dgm:pt>
    <dgm:pt modelId="{C9EF0DCA-1BAC-F34B-9043-1372468E9F3D}" type="pres">
      <dgm:prSet presAssocID="{918CB954-4C29-9249-AB7B-56C475CAD17C}" presName="childText" presStyleLbl="conFgAcc1" presStyleIdx="0" presStyleCnt="2">
        <dgm:presLayoutVars>
          <dgm:bulletEnabled val="1"/>
        </dgm:presLayoutVars>
      </dgm:prSet>
      <dgm:spPr/>
    </dgm:pt>
    <dgm:pt modelId="{1DDBC94F-031F-AA4A-9823-F8E884E952EA}" type="pres">
      <dgm:prSet presAssocID="{1951E85A-FA60-EB4C-82BA-F976DD78B79A}" presName="spaceBetweenRectangles" presStyleCnt="0"/>
      <dgm:spPr/>
    </dgm:pt>
    <dgm:pt modelId="{D8C86963-0AAC-0849-B40A-4B66D3CE0523}" type="pres">
      <dgm:prSet presAssocID="{9ADAC49C-A60C-1B49-91DC-104B0372F263}" presName="parentLin" presStyleCnt="0"/>
      <dgm:spPr/>
    </dgm:pt>
    <dgm:pt modelId="{1E92B58C-E163-FF4E-923D-667D72DBCE8C}" type="pres">
      <dgm:prSet presAssocID="{9ADAC49C-A60C-1B49-91DC-104B0372F263}" presName="parentLeftMargin" presStyleLbl="node1" presStyleIdx="0" presStyleCnt="2"/>
      <dgm:spPr/>
      <dgm:t>
        <a:bodyPr/>
        <a:lstStyle/>
        <a:p>
          <a:endParaRPr lang="zh-CN" altLang="en-US"/>
        </a:p>
      </dgm:t>
    </dgm:pt>
    <dgm:pt modelId="{4C3FA85C-0789-3E47-9191-ABA032ECC21A}" type="pres">
      <dgm:prSet presAssocID="{9ADAC49C-A60C-1B49-91DC-104B0372F263}" presName="parentText" presStyleLbl="node1" presStyleIdx="1" presStyleCnt="2" custScaleX="126561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4F99906-0D60-984A-8989-02A29D938B8D}" type="pres">
      <dgm:prSet presAssocID="{9ADAC49C-A60C-1B49-91DC-104B0372F263}" presName="negativeSpace" presStyleCnt="0"/>
      <dgm:spPr/>
    </dgm:pt>
    <dgm:pt modelId="{0FF81186-80D5-8D49-8E14-B2591D85070E}" type="pres">
      <dgm:prSet presAssocID="{9ADAC49C-A60C-1B49-91DC-104B0372F263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A6216D00-B237-8C4C-A33F-C2D36C5FB3D5}" srcId="{F8B46D12-CFAD-974E-AF15-0B2780AC6132}" destId="{918CB954-4C29-9249-AB7B-56C475CAD17C}" srcOrd="0" destOrd="0" parTransId="{8B318281-A20B-2844-9879-0678A1A0A03F}" sibTransId="{1951E85A-FA60-EB4C-82BA-F976DD78B79A}"/>
    <dgm:cxn modelId="{067A3F14-2556-9042-8857-A3647AA09DBE}" type="presOf" srcId="{F8B46D12-CFAD-974E-AF15-0B2780AC6132}" destId="{9796342C-5EA6-7044-879F-053F1F4ED2CB}" srcOrd="0" destOrd="0" presId="urn:microsoft.com/office/officeart/2005/8/layout/list1"/>
    <dgm:cxn modelId="{FA61963A-1016-404B-93C6-5F71D2B7B712}" type="presOf" srcId="{9ADAC49C-A60C-1B49-91DC-104B0372F263}" destId="{1E92B58C-E163-FF4E-923D-667D72DBCE8C}" srcOrd="0" destOrd="0" presId="urn:microsoft.com/office/officeart/2005/8/layout/list1"/>
    <dgm:cxn modelId="{75688316-AB7E-F94C-9FA9-9B296ACB79C3}" type="presOf" srcId="{918CB954-4C29-9249-AB7B-56C475CAD17C}" destId="{CFECFC7A-E8E1-5F4F-988E-3B0F20E1B7E4}" srcOrd="1" destOrd="0" presId="urn:microsoft.com/office/officeart/2005/8/layout/list1"/>
    <dgm:cxn modelId="{CB616E91-B796-6E49-A188-B0C40DED01B4}" type="presOf" srcId="{918CB954-4C29-9249-AB7B-56C475CAD17C}" destId="{CF2060A9-8C35-0B43-9CB0-5F0F1D6BF49F}" srcOrd="0" destOrd="0" presId="urn:microsoft.com/office/officeart/2005/8/layout/list1"/>
    <dgm:cxn modelId="{7FE725B7-CFCF-9649-98CC-F15679CA58FF}" srcId="{F8B46D12-CFAD-974E-AF15-0B2780AC6132}" destId="{9ADAC49C-A60C-1B49-91DC-104B0372F263}" srcOrd="1" destOrd="0" parTransId="{12B8F32E-9E94-4B4B-8E08-D3624D94E95F}" sibTransId="{E7AA754C-2886-8D41-8CB7-3BABE1B93165}"/>
    <dgm:cxn modelId="{0A8412EB-BABF-274E-B0E1-6155D93D6CCB}" type="presOf" srcId="{9ADAC49C-A60C-1B49-91DC-104B0372F263}" destId="{4C3FA85C-0789-3E47-9191-ABA032ECC21A}" srcOrd="1" destOrd="0" presId="urn:microsoft.com/office/officeart/2005/8/layout/list1"/>
    <dgm:cxn modelId="{F41E16D4-BC6D-F44D-B7DC-AE66A151B5C5}" type="presParOf" srcId="{9796342C-5EA6-7044-879F-053F1F4ED2CB}" destId="{5B83C608-2493-F54E-A105-3383BEDCFFC2}" srcOrd="0" destOrd="0" presId="urn:microsoft.com/office/officeart/2005/8/layout/list1"/>
    <dgm:cxn modelId="{E0377829-DC6B-D64A-8406-2E96FF2C36E4}" type="presParOf" srcId="{5B83C608-2493-F54E-A105-3383BEDCFFC2}" destId="{CF2060A9-8C35-0B43-9CB0-5F0F1D6BF49F}" srcOrd="0" destOrd="0" presId="urn:microsoft.com/office/officeart/2005/8/layout/list1"/>
    <dgm:cxn modelId="{84A57AD3-AF7F-8C42-A39E-D890C3BAFC8B}" type="presParOf" srcId="{5B83C608-2493-F54E-A105-3383BEDCFFC2}" destId="{CFECFC7A-E8E1-5F4F-988E-3B0F20E1B7E4}" srcOrd="1" destOrd="0" presId="urn:microsoft.com/office/officeart/2005/8/layout/list1"/>
    <dgm:cxn modelId="{4E9A5B02-980C-0443-A709-EF13799143E9}" type="presParOf" srcId="{9796342C-5EA6-7044-879F-053F1F4ED2CB}" destId="{845A547D-3AFE-8644-B416-389A477AF19B}" srcOrd="1" destOrd="0" presId="urn:microsoft.com/office/officeart/2005/8/layout/list1"/>
    <dgm:cxn modelId="{B5DF48BE-283F-0D46-8EFD-4F44272CFE8F}" type="presParOf" srcId="{9796342C-5EA6-7044-879F-053F1F4ED2CB}" destId="{C9EF0DCA-1BAC-F34B-9043-1372468E9F3D}" srcOrd="2" destOrd="0" presId="urn:microsoft.com/office/officeart/2005/8/layout/list1"/>
    <dgm:cxn modelId="{194F23C6-EA78-824B-BFF8-39783E278D04}" type="presParOf" srcId="{9796342C-5EA6-7044-879F-053F1F4ED2CB}" destId="{1DDBC94F-031F-AA4A-9823-F8E884E952EA}" srcOrd="3" destOrd="0" presId="urn:microsoft.com/office/officeart/2005/8/layout/list1"/>
    <dgm:cxn modelId="{472A2555-8F96-784A-8AFC-18525F4928F7}" type="presParOf" srcId="{9796342C-5EA6-7044-879F-053F1F4ED2CB}" destId="{D8C86963-0AAC-0849-B40A-4B66D3CE0523}" srcOrd="4" destOrd="0" presId="urn:microsoft.com/office/officeart/2005/8/layout/list1"/>
    <dgm:cxn modelId="{DAE387D5-908F-E94D-B39B-64B1284B663E}" type="presParOf" srcId="{D8C86963-0AAC-0849-B40A-4B66D3CE0523}" destId="{1E92B58C-E163-FF4E-923D-667D72DBCE8C}" srcOrd="0" destOrd="0" presId="urn:microsoft.com/office/officeart/2005/8/layout/list1"/>
    <dgm:cxn modelId="{46B1B7CE-F367-4249-A439-DB73995627EF}" type="presParOf" srcId="{D8C86963-0AAC-0849-B40A-4B66D3CE0523}" destId="{4C3FA85C-0789-3E47-9191-ABA032ECC21A}" srcOrd="1" destOrd="0" presId="urn:microsoft.com/office/officeart/2005/8/layout/list1"/>
    <dgm:cxn modelId="{12AD8A96-02B3-6049-9852-B4A123B22555}" type="presParOf" srcId="{9796342C-5EA6-7044-879F-053F1F4ED2CB}" destId="{24F99906-0D60-984A-8989-02A29D938B8D}" srcOrd="5" destOrd="0" presId="urn:microsoft.com/office/officeart/2005/8/layout/list1"/>
    <dgm:cxn modelId="{D0B2DB22-683D-3A4F-BB66-E5E9C66C67C5}" type="presParOf" srcId="{9796342C-5EA6-7044-879F-053F1F4ED2CB}" destId="{0FF81186-80D5-8D49-8E14-B2591D85070E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CCC039-C4D2-9946-B78A-0248DD3C0369}">
      <dsp:nvSpPr>
        <dsp:cNvPr id="0" name=""/>
        <dsp:cNvSpPr/>
      </dsp:nvSpPr>
      <dsp:spPr>
        <a:xfrm>
          <a:off x="0" y="502559"/>
          <a:ext cx="7035733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161F62-2668-D148-B3FC-1F40EE898556}">
      <dsp:nvSpPr>
        <dsp:cNvPr id="0" name=""/>
        <dsp:cNvSpPr/>
      </dsp:nvSpPr>
      <dsp:spPr>
        <a:xfrm>
          <a:off x="351786" y="15479"/>
          <a:ext cx="4925013" cy="974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6154" tIns="0" rIns="186154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200" kern="1200" smtClean="0"/>
            <a:t>Product</a:t>
          </a:r>
          <a:r>
            <a:rPr lang="en-US" altLang="zh-CN" sz="3200" kern="1200" smtClean="0">
              <a:sym typeface="Wingdings"/>
            </a:rPr>
            <a:t>PSS</a:t>
          </a:r>
          <a:endParaRPr lang="zh-CN" altLang="en-US" sz="3200" kern="1200" dirty="0"/>
        </a:p>
      </dsp:txBody>
      <dsp:txXfrm>
        <a:off x="399341" y="63034"/>
        <a:ext cx="4829903" cy="879050"/>
      </dsp:txXfrm>
    </dsp:sp>
    <dsp:sp modelId="{9CB1A92F-0799-7247-BDCA-ED9B7F75C3DB}">
      <dsp:nvSpPr>
        <dsp:cNvPr id="0" name=""/>
        <dsp:cNvSpPr/>
      </dsp:nvSpPr>
      <dsp:spPr>
        <a:xfrm>
          <a:off x="0" y="1999440"/>
          <a:ext cx="7035733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DFD7B8-DDAD-A640-B890-031F58DECB28}">
      <dsp:nvSpPr>
        <dsp:cNvPr id="0" name=""/>
        <dsp:cNvSpPr/>
      </dsp:nvSpPr>
      <dsp:spPr>
        <a:xfrm>
          <a:off x="351786" y="1512360"/>
          <a:ext cx="4925013" cy="974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6154" tIns="0" rIns="186154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200" kern="1200" dirty="0" smtClean="0"/>
            <a:t>PSS network</a:t>
          </a:r>
          <a:endParaRPr lang="zh-CN" altLang="en-US" sz="3200" kern="1200" dirty="0"/>
        </a:p>
      </dsp:txBody>
      <dsp:txXfrm>
        <a:off x="399341" y="1559915"/>
        <a:ext cx="4829903" cy="879050"/>
      </dsp:txXfrm>
    </dsp:sp>
    <dsp:sp modelId="{23401250-8772-5244-B8C5-321A7C58A002}">
      <dsp:nvSpPr>
        <dsp:cNvPr id="0" name=""/>
        <dsp:cNvSpPr/>
      </dsp:nvSpPr>
      <dsp:spPr>
        <a:xfrm>
          <a:off x="0" y="3496320"/>
          <a:ext cx="7035733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C65BAD-0A92-4A4E-9A09-34221FE3485F}">
      <dsp:nvSpPr>
        <dsp:cNvPr id="0" name=""/>
        <dsp:cNvSpPr/>
      </dsp:nvSpPr>
      <dsp:spPr>
        <a:xfrm>
          <a:off x="351786" y="3009240"/>
          <a:ext cx="4925013" cy="974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6154" tIns="0" rIns="186154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200" kern="1200" dirty="0" smtClean="0"/>
            <a:t>Maintenance performance</a:t>
          </a:r>
          <a:endParaRPr lang="zh-CN" altLang="en-US" sz="3200" kern="1200" dirty="0"/>
        </a:p>
      </dsp:txBody>
      <dsp:txXfrm>
        <a:off x="399341" y="3056795"/>
        <a:ext cx="4829903" cy="8790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9CBE9D-43B7-A54F-99DC-08044E8D8A45}">
      <dsp:nvSpPr>
        <dsp:cNvPr id="0" name=""/>
        <dsp:cNvSpPr/>
      </dsp:nvSpPr>
      <dsp:spPr>
        <a:xfrm>
          <a:off x="281481" y="757441"/>
          <a:ext cx="2068740" cy="6817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>
              <a:solidFill>
                <a:srgbClr val="800000"/>
              </a:solidFill>
            </a:rPr>
            <a:t>maintenance competence </a:t>
          </a:r>
          <a:endParaRPr lang="en-GB" sz="2800" kern="1200" dirty="0">
            <a:solidFill>
              <a:srgbClr val="800000"/>
            </a:solidFill>
          </a:endParaRPr>
        </a:p>
      </dsp:txBody>
      <dsp:txXfrm>
        <a:off x="281481" y="757441"/>
        <a:ext cx="2068740" cy="681744"/>
      </dsp:txXfrm>
    </dsp:sp>
    <dsp:sp modelId="{53EAFCE0-B71B-3C4E-BF51-608BDCE1C3B8}">
      <dsp:nvSpPr>
        <dsp:cNvPr id="0" name=""/>
        <dsp:cNvSpPr/>
      </dsp:nvSpPr>
      <dsp:spPr>
        <a:xfrm>
          <a:off x="279130" y="550097"/>
          <a:ext cx="164558" cy="16455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FB1DF4B-1A34-0F4B-81E8-80A327EB15A7}">
      <dsp:nvSpPr>
        <dsp:cNvPr id="0" name=""/>
        <dsp:cNvSpPr/>
      </dsp:nvSpPr>
      <dsp:spPr>
        <a:xfrm>
          <a:off x="394322" y="319714"/>
          <a:ext cx="164558" cy="164558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217235A-120E-AC48-9471-F56BAB5D3A67}">
      <dsp:nvSpPr>
        <dsp:cNvPr id="0" name=""/>
        <dsp:cNvSpPr/>
      </dsp:nvSpPr>
      <dsp:spPr>
        <a:xfrm>
          <a:off x="670781" y="365791"/>
          <a:ext cx="258592" cy="25859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716E20B-A073-094C-9A76-06F6F3460122}">
      <dsp:nvSpPr>
        <dsp:cNvPr id="0" name=""/>
        <dsp:cNvSpPr/>
      </dsp:nvSpPr>
      <dsp:spPr>
        <a:xfrm>
          <a:off x="901163" y="112370"/>
          <a:ext cx="164558" cy="164558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4C4B56C-3180-7E47-9428-6DD819BFECE1}">
      <dsp:nvSpPr>
        <dsp:cNvPr id="0" name=""/>
        <dsp:cNvSpPr/>
      </dsp:nvSpPr>
      <dsp:spPr>
        <a:xfrm>
          <a:off x="1200661" y="20217"/>
          <a:ext cx="164558" cy="164558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31B3F12-5C0D-F24C-BD6F-2E3D5C7C1399}">
      <dsp:nvSpPr>
        <dsp:cNvPr id="0" name=""/>
        <dsp:cNvSpPr/>
      </dsp:nvSpPr>
      <dsp:spPr>
        <a:xfrm>
          <a:off x="1569273" y="181485"/>
          <a:ext cx="164558" cy="16455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D8478E5-659D-514F-9F40-E576BC722A61}">
      <dsp:nvSpPr>
        <dsp:cNvPr id="0" name=""/>
        <dsp:cNvSpPr/>
      </dsp:nvSpPr>
      <dsp:spPr>
        <a:xfrm>
          <a:off x="1799655" y="296676"/>
          <a:ext cx="258592" cy="25859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6CBBEC2-A709-CD41-BCC6-1378DEEED080}">
      <dsp:nvSpPr>
        <dsp:cNvPr id="0" name=""/>
        <dsp:cNvSpPr/>
      </dsp:nvSpPr>
      <dsp:spPr>
        <a:xfrm>
          <a:off x="2122191" y="550097"/>
          <a:ext cx="164558" cy="164558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61CDFBC-C82E-E14B-8B10-C92F410A4195}">
      <dsp:nvSpPr>
        <dsp:cNvPr id="0" name=""/>
        <dsp:cNvSpPr/>
      </dsp:nvSpPr>
      <dsp:spPr>
        <a:xfrm>
          <a:off x="2260420" y="803518"/>
          <a:ext cx="164558" cy="164558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01F92E4-2423-A848-9042-3717DCEF336B}">
      <dsp:nvSpPr>
        <dsp:cNvPr id="0" name=""/>
        <dsp:cNvSpPr/>
      </dsp:nvSpPr>
      <dsp:spPr>
        <a:xfrm>
          <a:off x="1062431" y="319714"/>
          <a:ext cx="423151" cy="423151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806FA23-E1DF-3F4C-9097-1EEB1ED70272}">
      <dsp:nvSpPr>
        <dsp:cNvPr id="0" name=""/>
        <dsp:cNvSpPr/>
      </dsp:nvSpPr>
      <dsp:spPr>
        <a:xfrm>
          <a:off x="163939" y="1195168"/>
          <a:ext cx="164558" cy="16455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D8453F1-B8CE-4942-8015-7108BE510387}">
      <dsp:nvSpPr>
        <dsp:cNvPr id="0" name=""/>
        <dsp:cNvSpPr/>
      </dsp:nvSpPr>
      <dsp:spPr>
        <a:xfrm>
          <a:off x="302169" y="1402512"/>
          <a:ext cx="258592" cy="25859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3F0D5C3-767A-A84C-AAA1-E9FBD639AF18}">
      <dsp:nvSpPr>
        <dsp:cNvPr id="0" name=""/>
        <dsp:cNvSpPr/>
      </dsp:nvSpPr>
      <dsp:spPr>
        <a:xfrm>
          <a:off x="647743" y="1586818"/>
          <a:ext cx="376134" cy="376134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B70AD82-ABA5-AB40-8E6F-4D1CA9A606C7}">
      <dsp:nvSpPr>
        <dsp:cNvPr id="0" name=""/>
        <dsp:cNvSpPr/>
      </dsp:nvSpPr>
      <dsp:spPr>
        <a:xfrm>
          <a:off x="1131546" y="1886316"/>
          <a:ext cx="164558" cy="164558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9FF5FD3-F09B-9A45-9121-B667C258DDB0}">
      <dsp:nvSpPr>
        <dsp:cNvPr id="0" name=""/>
        <dsp:cNvSpPr/>
      </dsp:nvSpPr>
      <dsp:spPr>
        <a:xfrm>
          <a:off x="1223699" y="1586818"/>
          <a:ext cx="258592" cy="258592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2B44D2A-6B03-014B-83F2-8216BEE5F2E9}">
      <dsp:nvSpPr>
        <dsp:cNvPr id="0" name=""/>
        <dsp:cNvSpPr/>
      </dsp:nvSpPr>
      <dsp:spPr>
        <a:xfrm>
          <a:off x="1454081" y="1909354"/>
          <a:ext cx="164558" cy="16455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FC91927-C453-5F4A-9D86-04FA90229AD7}">
      <dsp:nvSpPr>
        <dsp:cNvPr id="0" name=""/>
        <dsp:cNvSpPr/>
      </dsp:nvSpPr>
      <dsp:spPr>
        <a:xfrm>
          <a:off x="1661426" y="1540742"/>
          <a:ext cx="376134" cy="376134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77DF8F8-04DC-AC4D-84D7-30E3D18DCEB2}">
      <dsp:nvSpPr>
        <dsp:cNvPr id="0" name=""/>
        <dsp:cNvSpPr/>
      </dsp:nvSpPr>
      <dsp:spPr>
        <a:xfrm>
          <a:off x="2168267" y="1448589"/>
          <a:ext cx="258592" cy="25859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EF0DCA-1BAC-F34B-9043-1372468E9F3D}">
      <dsp:nvSpPr>
        <dsp:cNvPr id="0" name=""/>
        <dsp:cNvSpPr/>
      </dsp:nvSpPr>
      <dsp:spPr>
        <a:xfrm>
          <a:off x="0" y="553800"/>
          <a:ext cx="8153400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ECFC7A-E8E1-5F4F-988E-3B0F20E1B7E4}">
      <dsp:nvSpPr>
        <dsp:cNvPr id="0" name=""/>
        <dsp:cNvSpPr/>
      </dsp:nvSpPr>
      <dsp:spPr>
        <a:xfrm>
          <a:off x="407670" y="37199"/>
          <a:ext cx="6156493" cy="1033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5725" tIns="0" rIns="215725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zh-CN" sz="3200" kern="1200" dirty="0" smtClean="0"/>
            <a:t>The influence of intangible capital on knowledge</a:t>
          </a:r>
          <a:endParaRPr lang="zh-CN" altLang="en-US" sz="3200" kern="1200" dirty="0"/>
        </a:p>
      </dsp:txBody>
      <dsp:txXfrm>
        <a:off x="458107" y="87636"/>
        <a:ext cx="6055619" cy="932326"/>
      </dsp:txXfrm>
    </dsp:sp>
    <dsp:sp modelId="{0FF81186-80D5-8D49-8E14-B2591D85070E}">
      <dsp:nvSpPr>
        <dsp:cNvPr id="0" name=""/>
        <dsp:cNvSpPr/>
      </dsp:nvSpPr>
      <dsp:spPr>
        <a:xfrm>
          <a:off x="0" y="2141400"/>
          <a:ext cx="8153400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3FA85C-0789-3E47-9191-ABA032ECC21A}">
      <dsp:nvSpPr>
        <dsp:cNvPr id="0" name=""/>
        <dsp:cNvSpPr/>
      </dsp:nvSpPr>
      <dsp:spPr>
        <a:xfrm>
          <a:off x="407670" y="1624800"/>
          <a:ext cx="6156493" cy="1033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5725" tIns="0" rIns="215725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zh-CN" sz="3200" kern="1200" dirty="0" smtClean="0"/>
            <a:t>The influence of knowledge on maintenance performance</a:t>
          </a:r>
          <a:endParaRPr lang="zh-CN" altLang="en-US" sz="3200" kern="1200" dirty="0"/>
        </a:p>
      </dsp:txBody>
      <dsp:txXfrm>
        <a:off x="458107" y="1675237"/>
        <a:ext cx="6055619" cy="932326"/>
      </dsp:txXfrm>
    </dsp:sp>
    <dsp:sp modelId="{EF9268D1-53DA-F54B-B627-3DEA50BC96D9}">
      <dsp:nvSpPr>
        <dsp:cNvPr id="0" name=""/>
        <dsp:cNvSpPr/>
      </dsp:nvSpPr>
      <dsp:spPr>
        <a:xfrm>
          <a:off x="0" y="3729000"/>
          <a:ext cx="8153400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6B60A6-265C-AC47-8B75-2E3919C31C7C}">
      <dsp:nvSpPr>
        <dsp:cNvPr id="0" name=""/>
        <dsp:cNvSpPr/>
      </dsp:nvSpPr>
      <dsp:spPr>
        <a:xfrm>
          <a:off x="407670" y="3212400"/>
          <a:ext cx="6156493" cy="1033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5725" tIns="0" rIns="215725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zh-CN" sz="3200" kern="1200" dirty="0" smtClean="0"/>
            <a:t>The mediating role of knowledge</a:t>
          </a:r>
          <a:endParaRPr lang="zh-CN" altLang="en-US" sz="3200" kern="1200" dirty="0"/>
        </a:p>
      </dsp:txBody>
      <dsp:txXfrm>
        <a:off x="458107" y="3262837"/>
        <a:ext cx="6055619" cy="93232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EF0DCA-1BAC-F34B-9043-1372468E9F3D}">
      <dsp:nvSpPr>
        <dsp:cNvPr id="0" name=""/>
        <dsp:cNvSpPr/>
      </dsp:nvSpPr>
      <dsp:spPr>
        <a:xfrm>
          <a:off x="0" y="553800"/>
          <a:ext cx="8153400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ECFC7A-E8E1-5F4F-988E-3B0F20E1B7E4}">
      <dsp:nvSpPr>
        <dsp:cNvPr id="0" name=""/>
        <dsp:cNvSpPr/>
      </dsp:nvSpPr>
      <dsp:spPr>
        <a:xfrm>
          <a:off x="407670" y="37199"/>
          <a:ext cx="6156493" cy="1033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5725" tIns="0" rIns="215725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altLang="zh-CN" sz="3200" kern="1200" dirty="0" smtClean="0"/>
            <a:t>An Empirical Investigation </a:t>
          </a:r>
          <a:endParaRPr lang="zh-CN" altLang="en-US" sz="3200" kern="1200" dirty="0"/>
        </a:p>
      </dsp:txBody>
      <dsp:txXfrm>
        <a:off x="458107" y="87636"/>
        <a:ext cx="6055619" cy="932326"/>
      </dsp:txXfrm>
    </dsp:sp>
    <dsp:sp modelId="{0FF81186-80D5-8D49-8E14-B2591D85070E}">
      <dsp:nvSpPr>
        <dsp:cNvPr id="0" name=""/>
        <dsp:cNvSpPr/>
      </dsp:nvSpPr>
      <dsp:spPr>
        <a:xfrm>
          <a:off x="0" y="2141400"/>
          <a:ext cx="8153400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3FA85C-0789-3E47-9191-ABA032ECC21A}">
      <dsp:nvSpPr>
        <dsp:cNvPr id="0" name=""/>
        <dsp:cNvSpPr/>
      </dsp:nvSpPr>
      <dsp:spPr>
        <a:xfrm>
          <a:off x="407670" y="1624800"/>
          <a:ext cx="6156493" cy="1033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5725" tIns="0" rIns="215725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200" kern="1200" dirty="0" smtClean="0"/>
            <a:t>Data</a:t>
          </a:r>
          <a:r>
            <a:rPr lang="zh-CN" altLang="en-US" sz="3200" kern="1200" dirty="0" smtClean="0"/>
            <a:t> </a:t>
          </a:r>
          <a:r>
            <a:rPr lang="en-US" altLang="zh-CN" sz="3200" kern="1200" dirty="0" smtClean="0"/>
            <a:t>Collection</a:t>
          </a:r>
          <a:endParaRPr lang="zh-CN" altLang="en-US" sz="3200" kern="1200" dirty="0"/>
        </a:p>
      </dsp:txBody>
      <dsp:txXfrm>
        <a:off x="458107" y="1675237"/>
        <a:ext cx="6055619" cy="932326"/>
      </dsp:txXfrm>
    </dsp:sp>
    <dsp:sp modelId="{EF9268D1-53DA-F54B-B627-3DEA50BC96D9}">
      <dsp:nvSpPr>
        <dsp:cNvPr id="0" name=""/>
        <dsp:cNvSpPr/>
      </dsp:nvSpPr>
      <dsp:spPr>
        <a:xfrm>
          <a:off x="0" y="3729000"/>
          <a:ext cx="8153400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6B60A6-265C-AC47-8B75-2E3919C31C7C}">
      <dsp:nvSpPr>
        <dsp:cNvPr id="0" name=""/>
        <dsp:cNvSpPr/>
      </dsp:nvSpPr>
      <dsp:spPr>
        <a:xfrm>
          <a:off x="407670" y="3212400"/>
          <a:ext cx="6156493" cy="1033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5725" tIns="0" rIns="215725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Construct </a:t>
          </a:r>
          <a:r>
            <a:rPr lang="en-US" altLang="zh-CN" sz="3200" kern="1200" dirty="0" smtClean="0"/>
            <a:t>M</a:t>
          </a:r>
          <a:r>
            <a:rPr lang="en-US" sz="3200" kern="1200" dirty="0" smtClean="0"/>
            <a:t>easures</a:t>
          </a:r>
          <a:endParaRPr lang="zh-CN" altLang="en-US" sz="3200" kern="1200" dirty="0"/>
        </a:p>
      </dsp:txBody>
      <dsp:txXfrm>
        <a:off x="458107" y="3262837"/>
        <a:ext cx="6055619" cy="93232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EF0DCA-1BAC-F34B-9043-1372468E9F3D}">
      <dsp:nvSpPr>
        <dsp:cNvPr id="0" name=""/>
        <dsp:cNvSpPr/>
      </dsp:nvSpPr>
      <dsp:spPr>
        <a:xfrm>
          <a:off x="0" y="588300"/>
          <a:ext cx="8153400" cy="98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ECFC7A-E8E1-5F4F-988E-3B0F20E1B7E4}">
      <dsp:nvSpPr>
        <dsp:cNvPr id="0" name=""/>
        <dsp:cNvSpPr/>
      </dsp:nvSpPr>
      <dsp:spPr>
        <a:xfrm>
          <a:off x="407670" y="12659"/>
          <a:ext cx="7223317" cy="1151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5725" tIns="0" rIns="215725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altLang="zh-CN" sz="3200" kern="1200" dirty="0" smtClean="0"/>
            <a:t>Validity and reliability of the constructs</a:t>
          </a:r>
          <a:endParaRPr lang="zh-CN" altLang="en-US" sz="3200" kern="1200" dirty="0"/>
        </a:p>
      </dsp:txBody>
      <dsp:txXfrm>
        <a:off x="463871" y="68860"/>
        <a:ext cx="7110915" cy="1038878"/>
      </dsp:txXfrm>
    </dsp:sp>
    <dsp:sp modelId="{0FF81186-80D5-8D49-8E14-B2591D85070E}">
      <dsp:nvSpPr>
        <dsp:cNvPr id="0" name=""/>
        <dsp:cNvSpPr/>
      </dsp:nvSpPr>
      <dsp:spPr>
        <a:xfrm>
          <a:off x="0" y="2357339"/>
          <a:ext cx="8153400" cy="98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3FA85C-0789-3E47-9191-ABA032ECC21A}">
      <dsp:nvSpPr>
        <dsp:cNvPr id="0" name=""/>
        <dsp:cNvSpPr/>
      </dsp:nvSpPr>
      <dsp:spPr>
        <a:xfrm>
          <a:off x="407670" y="1781700"/>
          <a:ext cx="7223317" cy="1151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5725" tIns="0" rIns="215725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smtClean="0"/>
            <a:t>Results of hypothesis testing</a:t>
          </a:r>
          <a:endParaRPr lang="zh-CN" altLang="en-US" sz="3200" kern="1200" dirty="0"/>
        </a:p>
      </dsp:txBody>
      <dsp:txXfrm>
        <a:off x="463871" y="1837901"/>
        <a:ext cx="7110915" cy="10388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330742-6ACD-4378-8C3F-0A521E9E3925}" type="datetimeFigureOut">
              <a:rPr lang="en-US" smtClean="0"/>
              <a:pPr/>
              <a:t>6/11/2015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BDF53A-3B6D-408B-B0B1-5D5AFDE1362A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997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DF53A-3B6D-408B-B0B1-5D5AFDE1362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1310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DF53A-3B6D-408B-B0B1-5D5AFDE1362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1438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DF53A-3B6D-408B-B0B1-5D5AFDE1362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097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DF53A-3B6D-408B-B0B1-5D5AFDE1362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898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DF53A-3B6D-408B-B0B1-5D5AFDE1362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3615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kumimoji="1" lang="en-US" altLang="zh-CN" dirty="0" smtClean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DF53A-3B6D-408B-B0B1-5D5AFDE1362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2963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DF53A-3B6D-408B-B0B1-5D5AFDE1362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0286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DF53A-3B6D-408B-B0B1-5D5AFDE1362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4528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>
              <a:latin typeface="Times New Roman" charset="0"/>
              <a:ea typeface="宋体" charset="0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DF53A-3B6D-408B-B0B1-5D5AFDE1362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4528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baseline="0" dirty="0" smtClean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DF53A-3B6D-408B-B0B1-5D5AFDE1362A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7326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DF53A-3B6D-408B-B0B1-5D5AFDE1362A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36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b="0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DF53A-3B6D-408B-B0B1-5D5AFDE1362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664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DF53A-3B6D-408B-B0B1-5D5AFDE1362A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9126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DF53A-3B6D-408B-B0B1-5D5AFDE1362A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1766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DF53A-3B6D-408B-B0B1-5D5AFDE1362A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819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DF53A-3B6D-408B-B0B1-5D5AFDE1362A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7220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DF53A-3B6D-408B-B0B1-5D5AFDE1362A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7220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DF53A-3B6D-408B-B0B1-5D5AFDE1362A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58184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DF53A-3B6D-408B-B0B1-5D5AFDE1362A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5818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DF53A-3B6D-408B-B0B1-5D5AFDE1362A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9211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DF53A-3B6D-408B-B0B1-5D5AFDE1362A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088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DF53A-3B6D-408B-B0B1-5D5AFDE1362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173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kumimoji="1" lang="en-US" altLang="zh-CN" dirty="0" smtClean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DF53A-3B6D-408B-B0B1-5D5AFDE1362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4358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kumimoji="1" lang="en-US" altLang="zh-CN" dirty="0" smtClean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DF53A-3B6D-408B-B0B1-5D5AFDE1362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4358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DF53A-3B6D-408B-B0B1-5D5AFDE1362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9077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>
              <a:effectLst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DF53A-3B6D-408B-B0B1-5D5AFDE1362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5454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dirty="0" smtClean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DF53A-3B6D-408B-B0B1-5D5AFDE1362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5454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DF53A-3B6D-408B-B0B1-5D5AFDE1362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896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050281"/>
            <a:ext cx="9144000" cy="807719"/>
          </a:xfrm>
          <a:prstGeom prst="rect">
            <a:avLst/>
          </a:prstGeom>
          <a:solidFill>
            <a:srgbClr val="EFF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1193802"/>
            <a:ext cx="9144000" cy="152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6019800"/>
            <a:ext cx="9144000" cy="4571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4" descr="C:\Users\user\Dropbox\PhD Files\Publications\Paper3_PhD\CIRP - CMS2013\Resources\cirp-logo.png"/>
          <p:cNvPicPr>
            <a:picLocks noChangeAspect="1" noChangeArrowheads="1"/>
          </p:cNvPicPr>
          <p:nvPr userDrawn="1"/>
        </p:nvPicPr>
        <p:blipFill>
          <a:blip r:embed="rId2" cstate="print">
            <a:lum bright="10000"/>
          </a:blip>
          <a:srcRect l="33105" t="16548" r="29650" b="17242"/>
          <a:stretch>
            <a:fillRect/>
          </a:stretch>
        </p:blipFill>
        <p:spPr bwMode="auto">
          <a:xfrm>
            <a:off x="7848601" y="60960"/>
            <a:ext cx="1199146" cy="1065907"/>
          </a:xfrm>
          <a:prstGeom prst="rect">
            <a:avLst/>
          </a:prstGeom>
          <a:noFill/>
        </p:spPr>
      </p:pic>
      <p:sp>
        <p:nvSpPr>
          <p:cNvPr id="30" name="TextBox 29"/>
          <p:cNvSpPr txBox="1"/>
          <p:nvPr userDrawn="1"/>
        </p:nvSpPr>
        <p:spPr>
          <a:xfrm>
            <a:off x="2315028" y="159995"/>
            <a:ext cx="419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8E0000"/>
                </a:solidFill>
                <a:latin typeface="Arial" pitchFamily="34" charset="0"/>
                <a:cs typeface="Arial" pitchFamily="34" charset="0"/>
              </a:rPr>
              <a:t>The 7</a:t>
            </a:r>
            <a:r>
              <a:rPr lang="en-US" sz="1800" b="1" baseline="30000" dirty="0" smtClean="0">
                <a:solidFill>
                  <a:srgbClr val="8E000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1800" b="1" dirty="0" smtClean="0">
                <a:solidFill>
                  <a:srgbClr val="8E0000"/>
                </a:solidFill>
                <a:latin typeface="Arial" pitchFamily="34" charset="0"/>
                <a:cs typeface="Arial" pitchFamily="34" charset="0"/>
              </a:rPr>
              <a:t> CIRP IPSS</a:t>
            </a:r>
            <a:r>
              <a:rPr lang="en-US" sz="1800" b="1" baseline="0" dirty="0" smtClean="0">
                <a:solidFill>
                  <a:srgbClr val="8E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smtClean="0">
                <a:solidFill>
                  <a:srgbClr val="8E0000"/>
                </a:solidFill>
                <a:latin typeface="Arial" pitchFamily="34" charset="0"/>
                <a:cs typeface="Arial" pitchFamily="34" charset="0"/>
              </a:rPr>
              <a:t>Conference </a:t>
            </a:r>
          </a:p>
          <a:p>
            <a:pPr algn="ctr"/>
            <a:r>
              <a:rPr lang="en-US" sz="1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21-22 May 2015</a:t>
            </a:r>
          </a:p>
          <a:p>
            <a:pPr algn="ctr"/>
            <a:r>
              <a:rPr lang="en-US" sz="1800" b="1" dirty="0" smtClean="0">
                <a:solidFill>
                  <a:srgbClr val="8E0000"/>
                </a:solidFill>
                <a:latin typeface="Arial" pitchFamily="34" charset="0"/>
                <a:cs typeface="Arial" pitchFamily="34" charset="0"/>
              </a:rPr>
              <a:t>Saint-Etienne, France</a:t>
            </a:r>
            <a:endParaRPr lang="en-US" sz="1800" b="1" dirty="0">
              <a:solidFill>
                <a:srgbClr val="8E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C:\Users\khaled.medini\Documents\__mes documents\4_organisation evenements\ipss 2015\Publication Docs\Presentations\logo ipss.eps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1931"/>
            <a:ext cx="2163539" cy="114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 descr="C:\Users\khaled.medini\Documents\__mes documents\xsupport divers\visuels ecole\mines_saint-etienne_buro_sans_reserve_blanch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6" y="6081486"/>
            <a:ext cx="922832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khaled.medini\Documents\__mes documents\4_organisation evenements\ipss 2015\Website Docs\logos\Logo_Grenoble INP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341" y="6078773"/>
            <a:ext cx="1143884" cy="764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0D938C-DCE1-4A06-ADA2-06613520E0CB}" type="datetime1">
              <a:rPr lang="en-US" smtClean="0"/>
              <a:pPr/>
              <a:t>6/11/2015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38615D4-5289-4E3D-9F30-3B5410A4E197}" type="datetime1">
              <a:rPr lang="en-US" smtClean="0"/>
              <a:pPr/>
              <a:t>6/11/2015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5871DD-3F55-408A-AA83-33034D95D7F7}" type="datetime1">
              <a:rPr lang="en-US" smtClean="0"/>
              <a:pPr/>
              <a:t>6/11/2015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5" name="Rectangle 24"/>
          <p:cNvSpPr/>
          <p:nvPr userDrawn="1"/>
        </p:nvSpPr>
        <p:spPr>
          <a:xfrm>
            <a:off x="0" y="6202681"/>
            <a:ext cx="9144000" cy="4571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3" descr="C:\Users\khaled.medini\Documents\__mes documents\4_organisation evenements\ipss 2015\Publication Docs\Presentations\logo ipss.eps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2" y="60958"/>
            <a:ext cx="1024575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362312"/>
            <a:ext cx="1981200" cy="457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9D1A99-AE17-46DF-AC41-A4ADF3A9786A}" type="datetime1">
              <a:rPr lang="en-US" smtClean="0"/>
              <a:pPr/>
              <a:t>6/11/2015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D60BF5-FBC5-4298-A7B6-6AF58FAE1677}" type="datetime1">
              <a:rPr lang="en-US" smtClean="0"/>
              <a:pPr/>
              <a:t>6/11/2015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E6FFEB-44E3-4F05-9454-CB40E1407711}" type="datetime1">
              <a:rPr lang="en-US" smtClean="0"/>
              <a:pPr/>
              <a:t>6/11/2015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BC2308-0D99-47CB-A25D-5182C2EB0BCF}" type="datetime1">
              <a:rPr lang="en-US" smtClean="0"/>
              <a:pPr/>
              <a:t>6/11/2015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68A7C3-0AA2-4BCC-90D5-9CA470846E1D}" type="datetime1">
              <a:rPr lang="en-US" smtClean="0"/>
              <a:pPr/>
              <a:t>6/11/2015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59A4DA-551D-423D-999F-57247931AC50}" type="datetime1">
              <a:rPr lang="en-US" smtClean="0"/>
              <a:pPr/>
              <a:t>6/11/2015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D973AC-4B04-4D36-8DA3-1700993FA807}" type="datetime1">
              <a:rPr lang="en-US" smtClean="0"/>
              <a:pPr/>
              <a:t>6/11/2015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png"/><Relationship Id="rId5" Type="http://schemas.openxmlformats.org/officeDocument/2006/relationships/package" Target="../embeddings/Microsoft_Word_Document1.docx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png"/><Relationship Id="rId5" Type="http://schemas.openxmlformats.org/officeDocument/2006/relationships/package" Target="../embeddings/Microsoft_Word_Document2.docx"/><Relationship Id="rId4" Type="http://schemas.openxmlformats.org/officeDocument/2006/relationships/oleObject" Target="../embeddings/oleObject2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8.png"/><Relationship Id="rId5" Type="http://schemas.openxmlformats.org/officeDocument/2006/relationships/package" Target="../embeddings/Microsoft_Word_Document3.docx"/><Relationship Id="rId4" Type="http://schemas.openxmlformats.org/officeDocument/2006/relationships/oleObject" Target="../embeddings/oleObject3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openxmlformats.org/officeDocument/2006/relationships/image" Target="../media/image8.png"/><Relationship Id="rId4" Type="http://schemas.openxmlformats.org/officeDocument/2006/relationships/diagramData" Target="../diagrams/data2.xml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685800" y="3465292"/>
            <a:ext cx="7696200" cy="3377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rtl="0" eaLnBrk="1" hangingPunct="1"/>
            <a:r>
              <a:rPr lang="en-US" sz="2400" b="1" dirty="0" smtClean="0">
                <a:solidFill>
                  <a:prstClr val="black"/>
                </a:solidFill>
                <a:latin typeface="Calibri" pitchFamily="34" charset="0"/>
                <a:cs typeface="+mn-cs"/>
              </a:rPr>
              <a:t>by</a:t>
            </a:r>
          </a:p>
          <a:p>
            <a:pPr algn="ctr" rtl="0" eaLnBrk="1" hangingPunct="1"/>
            <a:endParaRPr lang="en-US" sz="2400" b="1" dirty="0">
              <a:solidFill>
                <a:prstClr val="black"/>
              </a:solidFill>
              <a:latin typeface="Calibri" pitchFamily="34" charset="0"/>
              <a:cs typeface="+mn-cs"/>
            </a:endParaRPr>
          </a:p>
          <a:p>
            <a:pPr algn="ctr" eaLnBrk="1" hangingPunct="1"/>
            <a:r>
              <a:rPr lang="en-US" sz="2400" b="1" dirty="0">
                <a:solidFill>
                  <a:prstClr val="black"/>
                </a:solidFill>
                <a:latin typeface="Calibri" pitchFamily="34" charset="0"/>
              </a:rPr>
              <a:t>Yaoguang </a:t>
            </a:r>
            <a:r>
              <a:rPr lang="en-US" sz="2400" b="1" dirty="0" smtClean="0">
                <a:solidFill>
                  <a:prstClr val="black"/>
                </a:solidFill>
                <a:latin typeface="Calibri" pitchFamily="34" charset="0"/>
              </a:rPr>
              <a:t>Hu, </a:t>
            </a:r>
            <a:r>
              <a:rPr lang="en-US" sz="2400" b="1" dirty="0" err="1">
                <a:solidFill>
                  <a:prstClr val="black"/>
                </a:solidFill>
                <a:latin typeface="Calibri" pitchFamily="34" charset="0"/>
              </a:rPr>
              <a:t>Jiawei</a:t>
            </a:r>
            <a:r>
              <a:rPr lang="en-US" sz="2400" b="1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libri" pitchFamily="34" charset="0"/>
              </a:rPr>
              <a:t>Ke</a:t>
            </a:r>
            <a:r>
              <a:rPr lang="en-US" sz="2400" b="1" dirty="0">
                <a:solidFill>
                  <a:prstClr val="black"/>
                </a:solidFill>
                <a:latin typeface="Calibri" pitchFamily="34" charset="0"/>
              </a:rPr>
              <a:t>, </a:t>
            </a:r>
            <a:r>
              <a:rPr lang="en-US" sz="2400" b="1" dirty="0" err="1">
                <a:solidFill>
                  <a:prstClr val="black"/>
                </a:solidFill>
                <a:latin typeface="Calibri" pitchFamily="34" charset="0"/>
              </a:rPr>
              <a:t>Zhengjie</a:t>
            </a:r>
            <a:r>
              <a:rPr lang="en-US" sz="2400" b="1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libri" pitchFamily="34" charset="0"/>
              </a:rPr>
              <a:t>Guo</a:t>
            </a:r>
            <a:r>
              <a:rPr lang="en-US" sz="2400" b="1" dirty="0">
                <a:solidFill>
                  <a:prstClr val="black"/>
                </a:solidFill>
                <a:latin typeface="Calibri" pitchFamily="34" charset="0"/>
              </a:rPr>
              <a:t>, </a:t>
            </a:r>
            <a:r>
              <a:rPr lang="en-US" sz="2400" b="1" dirty="0" err="1">
                <a:solidFill>
                  <a:prstClr val="black"/>
                </a:solidFill>
                <a:latin typeface="Calibri" pitchFamily="34" charset="0"/>
              </a:rPr>
              <a:t>Jingqian</a:t>
            </a:r>
            <a:r>
              <a:rPr lang="en-US" sz="2400" b="1" dirty="0">
                <a:solidFill>
                  <a:prstClr val="black"/>
                </a:solidFill>
                <a:latin typeface="Calibri" pitchFamily="34" charset="0"/>
              </a:rPr>
              <a:t> Wen </a:t>
            </a:r>
            <a:r>
              <a:rPr lang="en-US" b="1" dirty="0">
                <a:solidFill>
                  <a:prstClr val="black"/>
                </a:solidFill>
                <a:latin typeface="Calibri" pitchFamily="34" charset="0"/>
                <a:cs typeface="+mn-cs"/>
              </a:rPr>
              <a:t/>
            </a:r>
            <a:br>
              <a:rPr lang="en-US" b="1" dirty="0">
                <a:solidFill>
                  <a:prstClr val="black"/>
                </a:solidFill>
                <a:latin typeface="Calibri" pitchFamily="34" charset="0"/>
                <a:cs typeface="+mn-cs"/>
              </a:rPr>
            </a:br>
            <a:endParaRPr lang="en-US" b="1" dirty="0" smtClean="0">
              <a:solidFill>
                <a:prstClr val="black"/>
              </a:solidFill>
              <a:latin typeface="Calibri" pitchFamily="34" charset="0"/>
              <a:cs typeface="+mn-cs"/>
            </a:endParaRPr>
          </a:p>
          <a:p>
            <a:pPr algn="ctr" eaLnBrk="1" hangingPunct="1"/>
            <a:r>
              <a:rPr lang="en-US" sz="1700" dirty="0" smtClean="0">
                <a:solidFill>
                  <a:prstClr val="black"/>
                </a:solidFill>
                <a:latin typeface="Calibri" pitchFamily="34" charset="0"/>
                <a:cs typeface="+mn-cs"/>
              </a:rPr>
              <a:t>Presenting Author: </a:t>
            </a:r>
            <a:r>
              <a:rPr lang="en-US" altLang="zh-CN" sz="1700" dirty="0" smtClean="0">
                <a:solidFill>
                  <a:prstClr val="black"/>
                </a:solidFill>
                <a:latin typeface="Calibri" pitchFamily="34" charset="0"/>
                <a:cs typeface="+mn-cs"/>
              </a:rPr>
              <a:t>YAOGUANG HU</a:t>
            </a:r>
            <a:endParaRPr lang="en-US" sz="1700" strike="sngStrike" dirty="0">
              <a:solidFill>
                <a:srgbClr val="FF0000"/>
              </a:solidFill>
              <a:latin typeface="Calibri" pitchFamily="34" charset="0"/>
              <a:cs typeface="+mn-cs"/>
            </a:endParaRPr>
          </a:p>
          <a:p>
            <a:pPr algn="ctr" rtl="0" eaLnBrk="1" hangingPunct="1"/>
            <a:r>
              <a:rPr lang="en-US" sz="1500" dirty="0" smtClean="0">
                <a:solidFill>
                  <a:prstClr val="black"/>
                </a:solidFill>
                <a:latin typeface="Calibri" pitchFamily="34" charset="0"/>
                <a:cs typeface="+mn-cs"/>
              </a:rPr>
              <a:t>BEIJING INSTITUE OF TECHNOLOGY</a:t>
            </a:r>
          </a:p>
          <a:p>
            <a:pPr algn="ctr" rtl="0" eaLnBrk="1" hangingPunct="1">
              <a:spcAft>
                <a:spcPts val="300"/>
              </a:spcAft>
            </a:pPr>
            <a:r>
              <a:rPr lang="en-US" sz="1500" dirty="0" smtClean="0">
                <a:solidFill>
                  <a:prstClr val="black"/>
                </a:solidFill>
                <a:latin typeface="Calibri" pitchFamily="34" charset="0"/>
                <a:cs typeface="+mn-cs"/>
              </a:rPr>
              <a:t> BEIJING, CHINA</a:t>
            </a:r>
            <a:endParaRPr lang="en-US" sz="1500" dirty="0">
              <a:solidFill>
                <a:prstClr val="black"/>
              </a:solidFill>
              <a:latin typeface="Calibri" pitchFamily="34" charset="0"/>
              <a:cs typeface="+mn-cs"/>
            </a:endParaRPr>
          </a:p>
          <a:p>
            <a:pPr algn="ctr" rtl="0" eaLnBrk="1" hangingPunct="1"/>
            <a:r>
              <a:rPr lang="en-US" sz="1400" u="sng" dirty="0" smtClean="0">
                <a:latin typeface="Calibri" pitchFamily="34" charset="0"/>
                <a:cs typeface="+mn-cs"/>
              </a:rPr>
              <a:t>HYG@BIT.EDU.CN</a:t>
            </a:r>
          </a:p>
          <a:p>
            <a:pPr algn="ctr" rtl="0" eaLnBrk="1" hangingPunct="1"/>
            <a:r>
              <a:rPr lang="en-US" sz="1400" dirty="0">
                <a:solidFill>
                  <a:prstClr val="black"/>
                </a:solidFill>
                <a:latin typeface="Calibri" pitchFamily="34" charset="0"/>
                <a:cs typeface="+mn-cs"/>
              </a:rPr>
              <a:t/>
            </a:r>
            <a:br>
              <a:rPr lang="en-US" sz="1400" dirty="0">
                <a:solidFill>
                  <a:prstClr val="black"/>
                </a:solidFill>
                <a:latin typeface="Calibri" pitchFamily="34" charset="0"/>
                <a:cs typeface="+mn-cs"/>
              </a:rPr>
            </a:br>
            <a:endParaRPr lang="en-US" sz="1400" dirty="0">
              <a:solidFill>
                <a:prstClr val="black"/>
              </a:solidFill>
              <a:latin typeface="Calibri" pitchFamily="34" charset="0"/>
              <a:cs typeface="+mn-cs"/>
            </a:endParaRPr>
          </a:p>
          <a:p>
            <a:pPr algn="ctr" rtl="0" eaLnBrk="1" hangingPunct="1"/>
            <a:endParaRPr lang="en-US" sz="1400" dirty="0">
              <a:solidFill>
                <a:prstClr val="black"/>
              </a:solidFill>
              <a:latin typeface="Calibri" pitchFamily="34" charset="0"/>
              <a:cs typeface="+mn-cs"/>
            </a:endParaRPr>
          </a:p>
          <a:p>
            <a:pPr algn="ctr" rtl="0" eaLnBrk="1" hangingPunct="1"/>
            <a:endParaRPr lang="en-US" dirty="0">
              <a:solidFill>
                <a:prstClr val="black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28600" y="1447800"/>
            <a:ext cx="8686800" cy="1752600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8E0000"/>
                </a:solidFill>
                <a:effectLst/>
                <a:uLnTx/>
                <a:uFillTx/>
                <a:latin typeface="Calibri" pitchFamily="34" charset="0"/>
                <a:ea typeface="+mj-ea"/>
                <a:cs typeface="Arial" charset="0"/>
              </a:rPr>
              <a:t/>
            </a:r>
            <a:b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8E0000"/>
                </a:solidFill>
                <a:effectLst/>
                <a:uLnTx/>
                <a:uFillTx/>
                <a:latin typeface="Calibri" pitchFamily="34" charset="0"/>
                <a:ea typeface="+mj-ea"/>
                <a:cs typeface="Arial" charset="0"/>
              </a:rPr>
            </a:b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8E0000"/>
                </a:solidFill>
                <a:effectLst/>
                <a:uLnTx/>
                <a:uFillTx/>
                <a:latin typeface="Calibri" pitchFamily="34" charset="0"/>
                <a:ea typeface="+mj-ea"/>
                <a:cs typeface="Arial" charset="0"/>
              </a:rPr>
              <a:t> </a:t>
            </a:r>
            <a:r>
              <a:rPr lang="en-US" sz="3200" b="1" kern="0" dirty="0">
                <a:solidFill>
                  <a:srgbClr val="8E0000"/>
                </a:solidFill>
                <a:latin typeface="Calibri" pitchFamily="34" charset="0"/>
                <a:ea typeface="+mj-ea"/>
                <a:cs typeface="Arial" charset="0"/>
              </a:rPr>
              <a:t>Relationship between Intangible Capital, Knowledge and Maintenance Performance in a PSS Network: </a:t>
            </a:r>
            <a:r>
              <a:rPr lang="en-US" sz="3200" b="1" kern="0" dirty="0" smtClean="0">
                <a:solidFill>
                  <a:srgbClr val="8E0000"/>
                </a:solidFill>
                <a:latin typeface="Calibri" pitchFamily="34" charset="0"/>
                <a:ea typeface="+mj-ea"/>
                <a:cs typeface="Arial" charset="0"/>
              </a:rPr>
              <a:t>An </a:t>
            </a:r>
            <a:r>
              <a:rPr lang="en-US" sz="3200" b="1" kern="0" dirty="0">
                <a:solidFill>
                  <a:srgbClr val="8E0000"/>
                </a:solidFill>
                <a:latin typeface="Calibri" pitchFamily="34" charset="0"/>
                <a:ea typeface="+mj-ea"/>
                <a:cs typeface="Arial" charset="0"/>
              </a:rPr>
              <a:t>Empirical Investigation 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8E0000"/>
              </a:solidFill>
              <a:effectLst/>
              <a:uLnTx/>
              <a:uFillTx/>
              <a:latin typeface="Calibri" pitchFamily="34" charset="0"/>
              <a:ea typeface="+mj-ea"/>
              <a:cs typeface="Arial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2001" y="6096000"/>
            <a:ext cx="3301999" cy="76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570037"/>
            <a:ext cx="8229600" cy="4830763"/>
          </a:xfrm>
        </p:spPr>
        <p:txBody>
          <a:bodyPr/>
          <a:lstStyle/>
          <a:p>
            <a:pPr lvl="1"/>
            <a:endParaRPr lang="en-US" altLang="zh-CN" sz="2400" dirty="0" smtClean="0"/>
          </a:p>
          <a:p>
            <a:pPr lvl="1"/>
            <a:endParaRPr lang="en-US" altLang="zh-CN" sz="2400" dirty="0" smtClean="0"/>
          </a:p>
          <a:p>
            <a:pPr lvl="1"/>
            <a:endParaRPr lang="en-US" altLang="zh-CN" sz="1600" dirty="0" smtClean="0"/>
          </a:p>
          <a:p>
            <a:pPr lvl="1"/>
            <a:r>
              <a:rPr lang="en-US" altLang="zh-CN" sz="2400" dirty="0" smtClean="0"/>
              <a:t>H1a: Human capital positively influences explicit knowledge.</a:t>
            </a:r>
            <a:endParaRPr lang="zh-CN" altLang="zh-CN" sz="2400" dirty="0" smtClean="0"/>
          </a:p>
          <a:p>
            <a:pPr lvl="1"/>
            <a:r>
              <a:rPr lang="en-US" altLang="zh-CN" sz="2400" dirty="0" smtClean="0"/>
              <a:t>H1b</a:t>
            </a:r>
            <a:r>
              <a:rPr lang="en-US" altLang="zh-CN" sz="2400" dirty="0"/>
              <a:t>: Organizational capital positively influences tacit knowledge.</a:t>
            </a:r>
            <a:endParaRPr lang="zh-CN" altLang="zh-CN" sz="2400" dirty="0"/>
          </a:p>
          <a:p>
            <a:pPr lvl="1"/>
            <a:r>
              <a:rPr lang="en-US" altLang="zh-CN" sz="2400" dirty="0"/>
              <a:t>H1c: Human capital positively influences tacit knowledge based on the interaction with organizational capital.</a:t>
            </a:r>
            <a:endParaRPr lang="zh-CN" altLang="zh-CN" sz="2400" dirty="0"/>
          </a:p>
          <a:p>
            <a:pPr lvl="1"/>
            <a:r>
              <a:rPr lang="en-US" altLang="zh-CN" sz="2400" dirty="0"/>
              <a:t>H1d: Organizational capital positively influences explicit knowledge based on the interaction with human capital.</a:t>
            </a:r>
            <a:endParaRPr lang="zh-CN" altLang="zh-CN" sz="2400" dirty="0"/>
          </a:p>
          <a:p>
            <a:endParaRPr kumimoji="1"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kumimoji="1" lang="en-US" altLang="zh-CN" dirty="0" smtClean="0"/>
              <a:t>Hypothesis Development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6" name="矩形 15"/>
          <p:cNvSpPr/>
          <p:nvPr/>
        </p:nvSpPr>
        <p:spPr>
          <a:xfrm>
            <a:off x="304800" y="1828800"/>
            <a:ext cx="8534400" cy="42672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17" name="组 16"/>
          <p:cNvGrpSpPr/>
          <p:nvPr/>
        </p:nvGrpSpPr>
        <p:grpSpPr>
          <a:xfrm>
            <a:off x="457200" y="1219200"/>
            <a:ext cx="8153400" cy="1447800"/>
            <a:chOff x="160401" y="-39271"/>
            <a:chExt cx="8454072" cy="1447800"/>
          </a:xfrm>
        </p:grpSpPr>
        <p:sp>
          <p:nvSpPr>
            <p:cNvPr id="18" name="圆角矩形 17"/>
            <p:cNvSpPr/>
            <p:nvPr/>
          </p:nvSpPr>
          <p:spPr>
            <a:xfrm>
              <a:off x="160401" y="36929"/>
              <a:ext cx="8454072" cy="1371600"/>
            </a:xfrm>
            <a:prstGeom prst="roundRec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圆角矩形 4"/>
            <p:cNvSpPr/>
            <p:nvPr/>
          </p:nvSpPr>
          <p:spPr>
            <a:xfrm>
              <a:off x="205390" y="-39271"/>
              <a:ext cx="8364094" cy="14478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33871" tIns="0" rIns="233871" bIns="0" numCol="1" spcCol="1270" anchor="ctr" anchorCtr="0">
              <a:noAutofit/>
            </a:bodyPr>
            <a:lstStyle/>
            <a:p>
              <a:pPr lvl="0"/>
              <a:r>
                <a:rPr kumimoji="1" lang="en-US" altLang="zh-CN" sz="3200" dirty="0"/>
                <a:t>The influence of intangible capital on knowledge</a:t>
              </a:r>
              <a:endParaRPr lang="zh-CN" altLang="en-US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3160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Hypothesis Development Cont.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493837"/>
            <a:ext cx="8229600" cy="4830763"/>
          </a:xfrm>
        </p:spPr>
        <p:txBody>
          <a:bodyPr/>
          <a:lstStyle/>
          <a:p>
            <a:pPr lvl="1">
              <a:spcBef>
                <a:spcPts val="2472"/>
              </a:spcBef>
            </a:pPr>
            <a:endParaRPr lang="en-US" altLang="zh-CN" dirty="0" smtClean="0"/>
          </a:p>
          <a:p>
            <a:pPr lvl="1">
              <a:spcBef>
                <a:spcPts val="2472"/>
              </a:spcBef>
            </a:pPr>
            <a:endParaRPr lang="en-US" altLang="zh-CN" dirty="0"/>
          </a:p>
          <a:p>
            <a:pPr lvl="1">
              <a:spcBef>
                <a:spcPts val="2472"/>
              </a:spcBef>
            </a:pPr>
            <a:r>
              <a:rPr lang="en-US" altLang="zh-CN" dirty="0" smtClean="0"/>
              <a:t>H2a</a:t>
            </a:r>
            <a:r>
              <a:rPr lang="en-US" altLang="zh-CN" dirty="0"/>
              <a:t>: Explicit knowledge positively influences maintenance performance for PSS.</a:t>
            </a:r>
            <a:endParaRPr lang="zh-CN" altLang="zh-CN" dirty="0"/>
          </a:p>
          <a:p>
            <a:pPr lvl="1">
              <a:spcBef>
                <a:spcPts val="2472"/>
              </a:spcBef>
            </a:pPr>
            <a:r>
              <a:rPr lang="en-US" altLang="zh-CN" dirty="0"/>
              <a:t>H2b: Tacit knowledge positively influences maintenance performance for PSS.</a:t>
            </a:r>
            <a:endParaRPr lang="zh-CN" altLang="zh-CN" dirty="0"/>
          </a:p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矩形 4"/>
          <p:cNvSpPr/>
          <p:nvPr/>
        </p:nvSpPr>
        <p:spPr>
          <a:xfrm>
            <a:off x="304800" y="1828800"/>
            <a:ext cx="8534400" cy="41910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6" name="组 5"/>
          <p:cNvGrpSpPr/>
          <p:nvPr/>
        </p:nvGrpSpPr>
        <p:grpSpPr>
          <a:xfrm>
            <a:off x="457200" y="1219200"/>
            <a:ext cx="8153400" cy="1447800"/>
            <a:chOff x="160401" y="-39271"/>
            <a:chExt cx="8454072" cy="1447800"/>
          </a:xfrm>
        </p:grpSpPr>
        <p:sp>
          <p:nvSpPr>
            <p:cNvPr id="7" name="圆角矩形 6"/>
            <p:cNvSpPr/>
            <p:nvPr/>
          </p:nvSpPr>
          <p:spPr>
            <a:xfrm>
              <a:off x="160401" y="36929"/>
              <a:ext cx="8454072" cy="1371600"/>
            </a:xfrm>
            <a:prstGeom prst="roundRec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圆角矩形 4"/>
            <p:cNvSpPr/>
            <p:nvPr/>
          </p:nvSpPr>
          <p:spPr>
            <a:xfrm>
              <a:off x="205390" y="-39271"/>
              <a:ext cx="8364094" cy="14478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33871" tIns="0" rIns="233871" bIns="0" numCol="1" spcCol="1270" anchor="ctr" anchorCtr="0">
              <a:noAutofit/>
            </a:bodyPr>
            <a:lstStyle/>
            <a:p>
              <a:r>
                <a:rPr kumimoji="1" lang="en-US" altLang="zh-CN" sz="3200" dirty="0"/>
                <a:t>The influence of knowledge on maintenance performance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4972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Hypothesis Development Cont.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4830763"/>
          </a:xfrm>
        </p:spPr>
        <p:txBody>
          <a:bodyPr/>
          <a:lstStyle/>
          <a:p>
            <a:endParaRPr kumimoji="1" lang="en-US" altLang="zh-CN" dirty="0" smtClean="0"/>
          </a:p>
          <a:p>
            <a:endParaRPr kumimoji="1" lang="en-US" altLang="zh-CN" dirty="0"/>
          </a:p>
          <a:p>
            <a:pPr lvl="1">
              <a:spcBef>
                <a:spcPts val="1872"/>
              </a:spcBef>
            </a:pPr>
            <a:r>
              <a:rPr lang="en-US" altLang="zh-CN" dirty="0" smtClean="0"/>
              <a:t>H3a</a:t>
            </a:r>
            <a:r>
              <a:rPr lang="en-US" altLang="zh-CN" dirty="0"/>
              <a:t>: Explicit knowledge mediates the relationship between human capital and maintenance performance. </a:t>
            </a:r>
            <a:endParaRPr lang="zh-CN" altLang="zh-CN" dirty="0"/>
          </a:p>
          <a:p>
            <a:pPr lvl="1">
              <a:spcBef>
                <a:spcPts val="1872"/>
              </a:spcBef>
            </a:pPr>
            <a:r>
              <a:rPr lang="en-US" altLang="zh-CN" dirty="0"/>
              <a:t>H3b: Tacit knowledge mediates the relationship between organizational capital and maintenance performance.</a:t>
            </a:r>
            <a:endParaRPr lang="zh-CN" altLang="zh-CN" dirty="0"/>
          </a:p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矩形 4"/>
          <p:cNvSpPr/>
          <p:nvPr/>
        </p:nvSpPr>
        <p:spPr>
          <a:xfrm>
            <a:off x="304800" y="1828800"/>
            <a:ext cx="8534400" cy="41910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6" name="组 5"/>
          <p:cNvGrpSpPr/>
          <p:nvPr/>
        </p:nvGrpSpPr>
        <p:grpSpPr>
          <a:xfrm>
            <a:off x="457200" y="1219200"/>
            <a:ext cx="8153400" cy="1447800"/>
            <a:chOff x="160401" y="-39271"/>
            <a:chExt cx="8454072" cy="1447800"/>
          </a:xfrm>
        </p:grpSpPr>
        <p:sp>
          <p:nvSpPr>
            <p:cNvPr id="7" name="圆角矩形 6"/>
            <p:cNvSpPr/>
            <p:nvPr/>
          </p:nvSpPr>
          <p:spPr>
            <a:xfrm>
              <a:off x="160401" y="36929"/>
              <a:ext cx="8454072" cy="1371600"/>
            </a:xfrm>
            <a:prstGeom prst="roundRec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圆角矩形 4"/>
            <p:cNvSpPr/>
            <p:nvPr/>
          </p:nvSpPr>
          <p:spPr>
            <a:xfrm>
              <a:off x="205390" y="-39271"/>
              <a:ext cx="8364094" cy="14478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33871" tIns="0" rIns="233871" bIns="0" numCol="1" spcCol="1270" anchor="ctr" anchorCtr="0">
              <a:noAutofit/>
            </a:bodyPr>
            <a:lstStyle/>
            <a:p>
              <a:r>
                <a:rPr kumimoji="1" lang="en-US" altLang="zh-CN" sz="3200" dirty="0"/>
                <a:t>The mediating role of knowledge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9505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Methodology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6" name="图表 5"/>
          <p:cNvGraphicFramePr/>
          <p:nvPr>
            <p:extLst>
              <p:ext uri="{D42A27DB-BD31-4B8C-83A1-F6EECF244321}">
                <p14:modId xmlns:p14="http://schemas.microsoft.com/office/powerpoint/2010/main" val="1797907231"/>
              </p:ext>
            </p:extLst>
          </p:nvPr>
        </p:nvGraphicFramePr>
        <p:xfrm>
          <a:off x="533400" y="1447800"/>
          <a:ext cx="81534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7936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CN" dirty="0"/>
              <a:t>An Empirical Investigation </a:t>
            </a:r>
          </a:p>
        </p:txBody>
      </p:sp>
      <p:sp>
        <p:nvSpPr>
          <p:cNvPr id="11" name="内容占位符 10"/>
          <p:cNvSpPr>
            <a:spLocks noGrp="1"/>
          </p:cNvSpPr>
          <p:nvPr>
            <p:ph idx="1"/>
          </p:nvPr>
        </p:nvSpPr>
        <p:spPr>
          <a:xfrm>
            <a:off x="457200" y="1295400"/>
            <a:ext cx="8839200" cy="4830763"/>
          </a:xfrm>
        </p:spPr>
        <p:txBody>
          <a:bodyPr/>
          <a:lstStyle/>
          <a:p>
            <a:r>
              <a:rPr lang="en-US" altLang="zh-CN" dirty="0" err="1"/>
              <a:t>Foton</a:t>
            </a:r>
            <a:r>
              <a:rPr lang="en-US" altLang="zh-CN" dirty="0"/>
              <a:t> </a:t>
            </a:r>
            <a:r>
              <a:rPr lang="en-US" altLang="zh-CN" dirty="0" err="1"/>
              <a:t>Lovol</a:t>
            </a:r>
            <a:r>
              <a:rPr lang="en-US" altLang="zh-CN" dirty="0"/>
              <a:t> International Heavy Industry Co., Ltd. 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397" y="1981200"/>
            <a:ext cx="3789546" cy="125266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2397" y="1981200"/>
            <a:ext cx="3792003" cy="1247287"/>
          </a:xfrm>
          <a:prstGeom prst="rect">
            <a:avLst/>
          </a:prstGeom>
        </p:spPr>
      </p:pic>
      <p:grpSp>
        <p:nvGrpSpPr>
          <p:cNvPr id="80" name="组 79"/>
          <p:cNvGrpSpPr/>
          <p:nvPr/>
        </p:nvGrpSpPr>
        <p:grpSpPr>
          <a:xfrm>
            <a:off x="914400" y="3276600"/>
            <a:ext cx="7620000" cy="2438400"/>
            <a:chOff x="1143000" y="3810000"/>
            <a:chExt cx="6934200" cy="2362200"/>
          </a:xfrm>
        </p:grpSpPr>
        <p:sp>
          <p:nvSpPr>
            <p:cNvPr id="16" name="椭圆 15"/>
            <p:cNvSpPr/>
            <p:nvPr/>
          </p:nvSpPr>
          <p:spPr>
            <a:xfrm>
              <a:off x="1143000" y="3810000"/>
              <a:ext cx="6934200" cy="2362200"/>
            </a:xfrm>
            <a:prstGeom prst="ellipse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3733800" y="4572000"/>
              <a:ext cx="1828800" cy="83820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8" name="椭圆 17"/>
            <p:cNvSpPr/>
            <p:nvPr/>
          </p:nvSpPr>
          <p:spPr>
            <a:xfrm>
              <a:off x="2362200" y="4267200"/>
              <a:ext cx="609600" cy="38100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 smtClean="0"/>
                <a:t>ITI</a:t>
              </a:r>
              <a:endParaRPr kumimoji="1" lang="zh-CN" altLang="en-US" dirty="0"/>
            </a:p>
          </p:txBody>
        </p:sp>
        <p:sp>
          <p:nvSpPr>
            <p:cNvPr id="19" name="椭圆 18"/>
            <p:cNvSpPr/>
            <p:nvPr/>
          </p:nvSpPr>
          <p:spPr>
            <a:xfrm>
              <a:off x="1600200" y="4800600"/>
              <a:ext cx="609600" cy="38100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 smtClean="0"/>
                <a:t>ITI</a:t>
              </a:r>
              <a:endParaRPr kumimoji="1" lang="zh-CN" altLang="en-US" dirty="0"/>
            </a:p>
          </p:txBody>
        </p:sp>
        <p:sp>
          <p:nvSpPr>
            <p:cNvPr id="20" name="椭圆 19"/>
            <p:cNvSpPr/>
            <p:nvPr/>
          </p:nvSpPr>
          <p:spPr>
            <a:xfrm>
              <a:off x="2438400" y="5257800"/>
              <a:ext cx="609600" cy="38100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 smtClean="0"/>
                <a:t>ITI</a:t>
              </a:r>
              <a:endParaRPr kumimoji="1" lang="zh-CN" altLang="en-US" dirty="0"/>
            </a:p>
          </p:txBody>
        </p:sp>
        <p:cxnSp>
          <p:nvCxnSpPr>
            <p:cNvPr id="22" name="直线连接符 21"/>
            <p:cNvCxnSpPr>
              <a:stCxn id="19" idx="6"/>
              <a:endCxn id="17" idx="2"/>
            </p:cNvCxnSpPr>
            <p:nvPr/>
          </p:nvCxnSpPr>
          <p:spPr>
            <a:xfrm>
              <a:off x="2209800" y="4991100"/>
              <a:ext cx="15240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线连接符 23"/>
            <p:cNvCxnSpPr>
              <a:stCxn id="18" idx="6"/>
              <a:endCxn id="17" idx="1"/>
            </p:cNvCxnSpPr>
            <p:nvPr/>
          </p:nvCxnSpPr>
          <p:spPr>
            <a:xfrm>
              <a:off x="2971800" y="4457700"/>
              <a:ext cx="1029822" cy="23705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线连接符 25"/>
            <p:cNvCxnSpPr>
              <a:stCxn id="20" idx="6"/>
              <a:endCxn id="17" idx="3"/>
            </p:cNvCxnSpPr>
            <p:nvPr/>
          </p:nvCxnSpPr>
          <p:spPr>
            <a:xfrm flipV="1">
              <a:off x="3048000" y="5287448"/>
              <a:ext cx="953622" cy="16085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剪去同侧角的矩形 34"/>
            <p:cNvSpPr/>
            <p:nvPr/>
          </p:nvSpPr>
          <p:spPr>
            <a:xfrm>
              <a:off x="4419600" y="3886200"/>
              <a:ext cx="609600" cy="381000"/>
            </a:xfrm>
            <a:prstGeom prst="snip2Same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 smtClean="0"/>
                <a:t>D</a:t>
              </a:r>
              <a:endParaRPr kumimoji="1" lang="zh-CN" altLang="en-US" dirty="0"/>
            </a:p>
          </p:txBody>
        </p:sp>
        <p:sp>
          <p:nvSpPr>
            <p:cNvPr id="36" name="剪去同侧角的矩形 35"/>
            <p:cNvSpPr/>
            <p:nvPr/>
          </p:nvSpPr>
          <p:spPr>
            <a:xfrm>
              <a:off x="5638800" y="4191000"/>
              <a:ext cx="609600" cy="381000"/>
            </a:xfrm>
            <a:prstGeom prst="snip2Same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 smtClean="0"/>
                <a:t>D</a:t>
              </a:r>
              <a:endParaRPr kumimoji="1" lang="zh-CN" altLang="en-US" dirty="0"/>
            </a:p>
          </p:txBody>
        </p:sp>
        <p:sp>
          <p:nvSpPr>
            <p:cNvPr id="37" name="剪去同侧角的矩形 36"/>
            <p:cNvSpPr/>
            <p:nvPr/>
          </p:nvSpPr>
          <p:spPr>
            <a:xfrm>
              <a:off x="6629400" y="4800600"/>
              <a:ext cx="609600" cy="381000"/>
            </a:xfrm>
            <a:prstGeom prst="snip2Same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 smtClean="0"/>
                <a:t>D</a:t>
              </a:r>
              <a:endParaRPr kumimoji="1" lang="zh-CN" altLang="en-US" dirty="0"/>
            </a:p>
          </p:txBody>
        </p:sp>
        <p:sp>
          <p:nvSpPr>
            <p:cNvPr id="38" name="剪去同侧角的矩形 37"/>
            <p:cNvSpPr/>
            <p:nvPr/>
          </p:nvSpPr>
          <p:spPr>
            <a:xfrm>
              <a:off x="5638800" y="5410200"/>
              <a:ext cx="609600" cy="381000"/>
            </a:xfrm>
            <a:prstGeom prst="snip2Same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 smtClean="0"/>
                <a:t>D</a:t>
              </a:r>
              <a:endParaRPr kumimoji="1" lang="zh-CN" altLang="en-US" dirty="0"/>
            </a:p>
          </p:txBody>
        </p:sp>
        <p:sp>
          <p:nvSpPr>
            <p:cNvPr id="39" name="剪去同侧角的矩形 38"/>
            <p:cNvSpPr/>
            <p:nvPr/>
          </p:nvSpPr>
          <p:spPr>
            <a:xfrm>
              <a:off x="4343400" y="5562600"/>
              <a:ext cx="609600" cy="381000"/>
            </a:xfrm>
            <a:prstGeom prst="snip2Same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 smtClean="0"/>
                <a:t>D</a:t>
              </a:r>
              <a:endParaRPr kumimoji="1" lang="zh-CN" altLang="en-US" dirty="0"/>
            </a:p>
          </p:txBody>
        </p:sp>
        <p:sp>
          <p:nvSpPr>
            <p:cNvPr id="40" name="圆角矩形 39"/>
            <p:cNvSpPr/>
            <p:nvPr/>
          </p:nvSpPr>
          <p:spPr>
            <a:xfrm>
              <a:off x="7315200" y="4495800"/>
              <a:ext cx="304800" cy="3048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 smtClean="0"/>
                <a:t>S</a:t>
              </a:r>
              <a:endParaRPr kumimoji="1" lang="zh-CN" altLang="en-US" dirty="0"/>
            </a:p>
          </p:txBody>
        </p:sp>
        <p:sp>
          <p:nvSpPr>
            <p:cNvPr id="41" name="圆角矩形 40"/>
            <p:cNvSpPr/>
            <p:nvPr/>
          </p:nvSpPr>
          <p:spPr>
            <a:xfrm>
              <a:off x="7315200" y="5181600"/>
              <a:ext cx="304800" cy="3048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 smtClean="0"/>
                <a:t>S</a:t>
              </a:r>
              <a:endParaRPr kumimoji="1" lang="zh-CN" altLang="en-US" dirty="0"/>
            </a:p>
          </p:txBody>
        </p:sp>
        <p:sp>
          <p:nvSpPr>
            <p:cNvPr id="42" name="圆角矩形 41"/>
            <p:cNvSpPr/>
            <p:nvPr/>
          </p:nvSpPr>
          <p:spPr>
            <a:xfrm>
              <a:off x="6553200" y="4114800"/>
              <a:ext cx="304800" cy="3048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 smtClean="0"/>
                <a:t>S</a:t>
              </a:r>
              <a:endParaRPr kumimoji="1" lang="zh-CN" altLang="en-US" dirty="0"/>
            </a:p>
          </p:txBody>
        </p:sp>
        <p:sp>
          <p:nvSpPr>
            <p:cNvPr id="43" name="圆角矩形 42"/>
            <p:cNvSpPr/>
            <p:nvPr/>
          </p:nvSpPr>
          <p:spPr>
            <a:xfrm>
              <a:off x="3810000" y="3962400"/>
              <a:ext cx="304800" cy="3048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 smtClean="0"/>
                <a:t>S</a:t>
              </a:r>
              <a:endParaRPr kumimoji="1" lang="zh-CN" altLang="en-US" dirty="0"/>
            </a:p>
          </p:txBody>
        </p:sp>
        <p:sp>
          <p:nvSpPr>
            <p:cNvPr id="44" name="圆角矩形 43"/>
            <p:cNvSpPr/>
            <p:nvPr/>
          </p:nvSpPr>
          <p:spPr>
            <a:xfrm>
              <a:off x="5181600" y="4191000"/>
              <a:ext cx="304800" cy="3048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 smtClean="0"/>
                <a:t>S</a:t>
              </a:r>
              <a:endParaRPr kumimoji="1" lang="zh-CN" altLang="en-US" dirty="0"/>
            </a:p>
          </p:txBody>
        </p:sp>
        <p:sp>
          <p:nvSpPr>
            <p:cNvPr id="45" name="圆角矩形 44"/>
            <p:cNvSpPr/>
            <p:nvPr/>
          </p:nvSpPr>
          <p:spPr>
            <a:xfrm>
              <a:off x="6019800" y="4724400"/>
              <a:ext cx="304800" cy="3048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 smtClean="0"/>
                <a:t>S</a:t>
              </a:r>
              <a:endParaRPr kumimoji="1" lang="zh-CN" altLang="en-US" dirty="0"/>
            </a:p>
          </p:txBody>
        </p:sp>
        <p:sp>
          <p:nvSpPr>
            <p:cNvPr id="46" name="圆角矩形 45"/>
            <p:cNvSpPr/>
            <p:nvPr/>
          </p:nvSpPr>
          <p:spPr>
            <a:xfrm>
              <a:off x="5181600" y="5715000"/>
              <a:ext cx="304800" cy="3048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 smtClean="0"/>
                <a:t>S</a:t>
              </a:r>
              <a:endParaRPr kumimoji="1" lang="zh-CN" altLang="en-US" dirty="0"/>
            </a:p>
          </p:txBody>
        </p:sp>
        <p:sp>
          <p:nvSpPr>
            <p:cNvPr id="47" name="圆角矩形 46"/>
            <p:cNvSpPr/>
            <p:nvPr/>
          </p:nvSpPr>
          <p:spPr>
            <a:xfrm>
              <a:off x="3810000" y="5638800"/>
              <a:ext cx="304800" cy="3048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 smtClean="0"/>
                <a:t>S</a:t>
              </a:r>
              <a:endParaRPr kumimoji="1" lang="zh-CN" altLang="en-US" dirty="0"/>
            </a:p>
          </p:txBody>
        </p:sp>
        <p:sp>
          <p:nvSpPr>
            <p:cNvPr id="48" name="圆角矩形 47"/>
            <p:cNvSpPr/>
            <p:nvPr/>
          </p:nvSpPr>
          <p:spPr>
            <a:xfrm>
              <a:off x="6553200" y="5486400"/>
              <a:ext cx="304800" cy="3048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 smtClean="0"/>
                <a:t>S</a:t>
              </a:r>
              <a:endParaRPr kumimoji="1" lang="zh-CN" altLang="en-US" dirty="0"/>
            </a:p>
          </p:txBody>
        </p:sp>
        <p:cxnSp>
          <p:nvCxnSpPr>
            <p:cNvPr id="50" name="直线连接符 49"/>
            <p:cNvCxnSpPr>
              <a:stCxn id="43" idx="3"/>
              <a:endCxn id="35" idx="2"/>
            </p:cNvCxnSpPr>
            <p:nvPr/>
          </p:nvCxnSpPr>
          <p:spPr>
            <a:xfrm flipV="1">
              <a:off x="4114800" y="4076700"/>
              <a:ext cx="304800" cy="381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线连接符 51"/>
            <p:cNvCxnSpPr>
              <a:stCxn id="35" idx="1"/>
              <a:endCxn id="17" idx="0"/>
            </p:cNvCxnSpPr>
            <p:nvPr/>
          </p:nvCxnSpPr>
          <p:spPr>
            <a:xfrm flipH="1">
              <a:off x="4648200" y="4267200"/>
              <a:ext cx="76200" cy="3048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线连接符 53"/>
            <p:cNvCxnSpPr>
              <a:stCxn id="44" idx="1"/>
              <a:endCxn id="35" idx="0"/>
            </p:cNvCxnSpPr>
            <p:nvPr/>
          </p:nvCxnSpPr>
          <p:spPr>
            <a:xfrm flipH="1" flipV="1">
              <a:off x="5029200" y="4076700"/>
              <a:ext cx="152400" cy="2667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线连接符 55"/>
            <p:cNvCxnSpPr>
              <a:stCxn id="36" idx="1"/>
              <a:endCxn id="17" idx="6"/>
            </p:cNvCxnSpPr>
            <p:nvPr/>
          </p:nvCxnSpPr>
          <p:spPr>
            <a:xfrm flipH="1">
              <a:off x="5562600" y="4572000"/>
              <a:ext cx="381000" cy="4191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线连接符 57"/>
            <p:cNvCxnSpPr>
              <a:stCxn id="45" idx="0"/>
              <a:endCxn id="36" idx="1"/>
            </p:cNvCxnSpPr>
            <p:nvPr/>
          </p:nvCxnSpPr>
          <p:spPr>
            <a:xfrm flipH="1" flipV="1">
              <a:off x="5943600" y="4572000"/>
              <a:ext cx="228600" cy="152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线连接符 59"/>
            <p:cNvCxnSpPr>
              <a:stCxn id="39" idx="3"/>
              <a:endCxn id="17" idx="4"/>
            </p:cNvCxnSpPr>
            <p:nvPr/>
          </p:nvCxnSpPr>
          <p:spPr>
            <a:xfrm flipV="1">
              <a:off x="4648200" y="5410200"/>
              <a:ext cx="0" cy="152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线连接符 61"/>
            <p:cNvCxnSpPr>
              <a:stCxn id="39" idx="2"/>
              <a:endCxn id="47" idx="3"/>
            </p:cNvCxnSpPr>
            <p:nvPr/>
          </p:nvCxnSpPr>
          <p:spPr>
            <a:xfrm flipH="1">
              <a:off x="4114800" y="5753100"/>
              <a:ext cx="228600" cy="381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线连接符 63"/>
            <p:cNvCxnSpPr>
              <a:endCxn id="46" idx="1"/>
            </p:cNvCxnSpPr>
            <p:nvPr/>
          </p:nvCxnSpPr>
          <p:spPr>
            <a:xfrm>
              <a:off x="4953000" y="5867400"/>
              <a:ext cx="2286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线连接符 65"/>
            <p:cNvCxnSpPr>
              <a:stCxn id="38" idx="2"/>
              <a:endCxn id="17" idx="5"/>
            </p:cNvCxnSpPr>
            <p:nvPr/>
          </p:nvCxnSpPr>
          <p:spPr>
            <a:xfrm flipH="1" flipV="1">
              <a:off x="5294778" y="5287448"/>
              <a:ext cx="344022" cy="31325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线连接符 68"/>
            <p:cNvCxnSpPr>
              <a:stCxn id="48" idx="1"/>
              <a:endCxn id="38" idx="0"/>
            </p:cNvCxnSpPr>
            <p:nvPr/>
          </p:nvCxnSpPr>
          <p:spPr>
            <a:xfrm flipH="1" flipV="1">
              <a:off x="6248400" y="5600700"/>
              <a:ext cx="304800" cy="381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线连接符 70"/>
            <p:cNvCxnSpPr>
              <a:stCxn id="37" idx="3"/>
              <a:endCxn id="40" idx="1"/>
            </p:cNvCxnSpPr>
            <p:nvPr/>
          </p:nvCxnSpPr>
          <p:spPr>
            <a:xfrm flipV="1">
              <a:off x="6934200" y="4648200"/>
              <a:ext cx="381000" cy="152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线连接符 72"/>
            <p:cNvCxnSpPr>
              <a:stCxn id="37" idx="1"/>
              <a:endCxn id="41" idx="1"/>
            </p:cNvCxnSpPr>
            <p:nvPr/>
          </p:nvCxnSpPr>
          <p:spPr>
            <a:xfrm>
              <a:off x="6934200" y="5181600"/>
              <a:ext cx="381000" cy="152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线连接符 76"/>
            <p:cNvCxnSpPr>
              <a:stCxn id="42" idx="1"/>
              <a:endCxn id="36" idx="0"/>
            </p:cNvCxnSpPr>
            <p:nvPr/>
          </p:nvCxnSpPr>
          <p:spPr>
            <a:xfrm flipH="1">
              <a:off x="6248400" y="4267200"/>
              <a:ext cx="304800" cy="1143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线连接符 78"/>
            <p:cNvCxnSpPr>
              <a:stCxn id="37" idx="2"/>
              <a:endCxn id="17" idx="5"/>
            </p:cNvCxnSpPr>
            <p:nvPr/>
          </p:nvCxnSpPr>
          <p:spPr>
            <a:xfrm flipH="1">
              <a:off x="5294778" y="4991100"/>
              <a:ext cx="1334622" cy="29634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16" descr="雷沃PPT封面-3副本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93" t="5416" r="82628" b="88285"/>
            <a:stretch/>
          </p:blipFill>
          <p:spPr bwMode="auto">
            <a:xfrm>
              <a:off x="3924680" y="4737148"/>
              <a:ext cx="1447800" cy="501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1" name="椭圆 80"/>
          <p:cNvSpPr/>
          <p:nvPr/>
        </p:nvSpPr>
        <p:spPr>
          <a:xfrm>
            <a:off x="209360" y="5765156"/>
            <a:ext cx="609600" cy="3810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ITI</a:t>
            </a:r>
            <a:endParaRPr kumimoji="1" lang="zh-CN" altLang="en-US" dirty="0"/>
          </a:p>
        </p:txBody>
      </p:sp>
      <p:sp>
        <p:nvSpPr>
          <p:cNvPr id="82" name="矩形 81"/>
          <p:cNvSpPr/>
          <p:nvPr/>
        </p:nvSpPr>
        <p:spPr>
          <a:xfrm>
            <a:off x="752182" y="5802868"/>
            <a:ext cx="44294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Providers for </a:t>
            </a:r>
            <a:r>
              <a:rPr lang="en-GB" altLang="zh-CN" dirty="0" smtClean="0"/>
              <a:t>intelligent </a:t>
            </a:r>
            <a:r>
              <a:rPr lang="en-GB" altLang="zh-CN" dirty="0"/>
              <a:t>terminal </a:t>
            </a:r>
            <a:r>
              <a:rPr lang="en-GB" altLang="zh-CN" dirty="0" smtClean="0"/>
              <a:t>instruments</a:t>
            </a:r>
            <a:endParaRPr lang="zh-CN" altLang="en-US" dirty="0"/>
          </a:p>
        </p:txBody>
      </p:sp>
      <p:sp>
        <p:nvSpPr>
          <p:cNvPr id="83" name="剪去同侧角的矩形 82"/>
          <p:cNvSpPr/>
          <p:nvPr/>
        </p:nvSpPr>
        <p:spPr>
          <a:xfrm>
            <a:off x="5257800" y="5802868"/>
            <a:ext cx="609600" cy="331839"/>
          </a:xfrm>
          <a:prstGeom prst="snip2Same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D</a:t>
            </a:r>
            <a:endParaRPr kumimoji="1" lang="zh-CN" altLang="en-US" dirty="0"/>
          </a:p>
        </p:txBody>
      </p:sp>
      <p:sp>
        <p:nvSpPr>
          <p:cNvPr id="84" name="矩形 83"/>
          <p:cNvSpPr/>
          <p:nvPr/>
        </p:nvSpPr>
        <p:spPr>
          <a:xfrm>
            <a:off x="5793533" y="5802868"/>
            <a:ext cx="12930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dirty="0"/>
              <a:t>Distributors</a:t>
            </a:r>
            <a:endParaRPr lang="zh-CN" altLang="en-US" dirty="0"/>
          </a:p>
        </p:txBody>
      </p:sp>
      <p:sp>
        <p:nvSpPr>
          <p:cNvPr id="85" name="圆角矩形 84"/>
          <p:cNvSpPr/>
          <p:nvPr/>
        </p:nvSpPr>
        <p:spPr>
          <a:xfrm>
            <a:off x="7162800" y="5802868"/>
            <a:ext cx="304800" cy="26547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S</a:t>
            </a:r>
            <a:endParaRPr kumimoji="1" lang="zh-CN" altLang="en-US" dirty="0"/>
          </a:p>
        </p:txBody>
      </p:sp>
      <p:sp>
        <p:nvSpPr>
          <p:cNvPr id="86" name="矩形 85"/>
          <p:cNvSpPr/>
          <p:nvPr/>
        </p:nvSpPr>
        <p:spPr>
          <a:xfrm>
            <a:off x="7404026" y="5802868"/>
            <a:ext cx="16637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dirty="0"/>
              <a:t>Service Stations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0147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爆炸形 1 13"/>
          <p:cNvSpPr/>
          <p:nvPr/>
        </p:nvSpPr>
        <p:spPr>
          <a:xfrm>
            <a:off x="5562600" y="1447800"/>
            <a:ext cx="3733800" cy="1676400"/>
          </a:xfrm>
          <a:prstGeom prst="irregularSeal1">
            <a:avLst/>
          </a:prstGeom>
          <a:solidFill>
            <a:srgbClr val="EFFFF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Data Collection</a:t>
            </a:r>
            <a:endParaRPr kumimoji="1" lang="zh-CN" altLang="en-US" dirty="0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-1765" b="-1388"/>
          <a:stretch/>
        </p:blipFill>
        <p:spPr>
          <a:xfrm>
            <a:off x="190750" y="3124200"/>
            <a:ext cx="8800850" cy="2819400"/>
          </a:xfrm>
        </p:spPr>
      </p:pic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7" name="内容占位符 36"/>
          <p:cNvSpPr txBox="1">
            <a:spLocks/>
          </p:cNvSpPr>
          <p:nvPr/>
        </p:nvSpPr>
        <p:spPr>
          <a:xfrm>
            <a:off x="457200" y="14478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/>
              <a:t>Maintenance </a:t>
            </a:r>
            <a:r>
              <a:rPr lang="en-US" altLang="zh-CN" dirty="0"/>
              <a:t>records &gt; </a:t>
            </a:r>
            <a:r>
              <a:rPr lang="en-US" altLang="zh-CN" dirty="0" smtClean="0"/>
              <a:t>1000 </a:t>
            </a:r>
          </a:p>
          <a:p>
            <a:r>
              <a:rPr lang="en-US" altLang="zh-CN" dirty="0" smtClean="0"/>
              <a:t>A </a:t>
            </a:r>
            <a:r>
              <a:rPr lang="en-US" altLang="zh-CN" dirty="0"/>
              <a:t>subset of 200 </a:t>
            </a:r>
            <a:r>
              <a:rPr lang="en-US" altLang="zh-CN" dirty="0" smtClean="0"/>
              <a:t>firms</a:t>
            </a:r>
            <a:endParaRPr kumimoji="1"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6553200" y="1752600"/>
            <a:ext cx="1905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800" dirty="0" smtClean="0">
                <a:solidFill>
                  <a:srgbClr val="FF0000"/>
                </a:solidFill>
              </a:rPr>
              <a:t>168 survey </a:t>
            </a:r>
            <a:r>
              <a:rPr lang="en-US" altLang="zh-CN" sz="2800" dirty="0">
                <a:solidFill>
                  <a:srgbClr val="FF0000"/>
                </a:solidFill>
              </a:rPr>
              <a:t>responses</a:t>
            </a:r>
          </a:p>
        </p:txBody>
      </p:sp>
      <p:sp>
        <p:nvSpPr>
          <p:cNvPr id="3" name="矩形 2"/>
          <p:cNvSpPr/>
          <p:nvPr/>
        </p:nvSpPr>
        <p:spPr>
          <a:xfrm>
            <a:off x="192404" y="3124200"/>
            <a:ext cx="8799196" cy="2819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3634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Construct Measures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矩形 5"/>
          <p:cNvSpPr/>
          <p:nvPr/>
        </p:nvSpPr>
        <p:spPr>
          <a:xfrm>
            <a:off x="152400" y="1371600"/>
            <a:ext cx="8991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Table 1. Measurement items and results of confirmatory factor analysis of measures.</a:t>
            </a:r>
            <a:endParaRPr lang="zh-CN" altLang="zh-CN" dirty="0"/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2884321"/>
              </p:ext>
            </p:extLst>
          </p:nvPr>
        </p:nvGraphicFramePr>
        <p:xfrm>
          <a:off x="76200" y="1752600"/>
          <a:ext cx="8905197" cy="403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0" name="文档" r:id="rId5" imgW="6692900" imgH="3035300" progId="Word.Document.12">
                  <p:embed/>
                </p:oleObj>
              </mc:Choice>
              <mc:Fallback>
                <p:oleObj name="文档" r:id="rId5" imgW="6692900" imgH="3035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6200" y="1752600"/>
                        <a:ext cx="8905197" cy="403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2495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Construct Measures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矩形 5"/>
          <p:cNvSpPr/>
          <p:nvPr/>
        </p:nvSpPr>
        <p:spPr>
          <a:xfrm>
            <a:off x="155286" y="1371600"/>
            <a:ext cx="8991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Table 1. Measurement items and results of confirmatory factor analysis of measures</a:t>
            </a:r>
            <a:r>
              <a:rPr lang="en-US" altLang="zh-CN" dirty="0" smtClean="0"/>
              <a:t>. </a:t>
            </a:r>
            <a:r>
              <a:rPr lang="en-US" altLang="zh-CN" dirty="0" smtClean="0">
                <a:solidFill>
                  <a:srgbClr val="FF0000"/>
                </a:solidFill>
              </a:rPr>
              <a:t>Cont</a:t>
            </a:r>
            <a:r>
              <a:rPr lang="en-US" altLang="zh-CN" dirty="0">
                <a:solidFill>
                  <a:srgbClr val="FF0000"/>
                </a:solidFill>
              </a:rPr>
              <a:t>.</a:t>
            </a:r>
            <a:endParaRPr lang="zh-CN" altLang="zh-CN" dirty="0">
              <a:solidFill>
                <a:srgbClr val="FF0000"/>
              </a:solidFill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955597"/>
              </p:ext>
            </p:extLst>
          </p:nvPr>
        </p:nvGraphicFramePr>
        <p:xfrm>
          <a:off x="152400" y="1752600"/>
          <a:ext cx="8763000" cy="441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3" name="文档" r:id="rId5" imgW="6692900" imgH="3581400" progId="Word.Document.12">
                  <p:embed/>
                </p:oleObj>
              </mc:Choice>
              <mc:Fallback>
                <p:oleObj name="文档" r:id="rId5" imgW="6692900" imgH="3581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2400" y="1752600"/>
                        <a:ext cx="8763000" cy="441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9505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Results and Discussions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  <p:graphicFrame>
        <p:nvGraphicFramePr>
          <p:cNvPr id="5" name="图表 4"/>
          <p:cNvGraphicFramePr/>
          <p:nvPr>
            <p:extLst>
              <p:ext uri="{D42A27DB-BD31-4B8C-83A1-F6EECF244321}">
                <p14:modId xmlns:p14="http://schemas.microsoft.com/office/powerpoint/2010/main" val="370747576"/>
              </p:ext>
            </p:extLst>
          </p:nvPr>
        </p:nvGraphicFramePr>
        <p:xfrm>
          <a:off x="533400" y="1981200"/>
          <a:ext cx="8153400" cy="335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2038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CN" dirty="0" smtClean="0"/>
              <a:t>Validity </a:t>
            </a:r>
            <a:r>
              <a:rPr lang="en-GB" altLang="zh-CN" dirty="0"/>
              <a:t>and </a:t>
            </a:r>
            <a:r>
              <a:rPr lang="en-GB" altLang="zh-CN" dirty="0" smtClean="0"/>
              <a:t>Reliability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zh-CN" dirty="0"/>
              <a:t>The reliability of the constructs was verified through the </a:t>
            </a:r>
            <a:r>
              <a:rPr lang="en-GB" altLang="zh-CN" dirty="0" err="1"/>
              <a:t>Cronbach’s</a:t>
            </a:r>
            <a:r>
              <a:rPr lang="en-GB" altLang="zh-CN" dirty="0"/>
              <a:t> Alpha, ranging from 0.777 to 0.836. </a:t>
            </a:r>
            <a:endParaRPr lang="en-GB" altLang="zh-CN" dirty="0" smtClean="0"/>
          </a:p>
          <a:p>
            <a:endParaRPr lang="en-GB" altLang="zh-CN" dirty="0" smtClean="0"/>
          </a:p>
          <a:p>
            <a:r>
              <a:rPr lang="en-GB" altLang="zh-CN" dirty="0" smtClean="0"/>
              <a:t>The </a:t>
            </a:r>
            <a:r>
              <a:rPr lang="en-GB" altLang="zh-CN" dirty="0" err="1" smtClean="0"/>
              <a:t>Cronbach’s</a:t>
            </a:r>
            <a:r>
              <a:rPr lang="en-GB" altLang="zh-CN" dirty="0" smtClean="0"/>
              <a:t> </a:t>
            </a:r>
            <a:r>
              <a:rPr lang="en-GB" altLang="zh-CN" dirty="0"/>
              <a:t>Alpha≥0.6 is valid in our study.</a:t>
            </a:r>
            <a:r>
              <a:rPr lang="zh-CN" altLang="zh-CN" dirty="0"/>
              <a:t> </a:t>
            </a:r>
            <a:endParaRPr lang="en-US" altLang="zh-CN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19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b="1" dirty="0"/>
              <a:t>Introduction</a:t>
            </a:r>
          </a:p>
          <a:p>
            <a:pPr lvl="0">
              <a:lnSpc>
                <a:spcPct val="150000"/>
              </a:lnSpc>
            </a:pPr>
            <a:r>
              <a:rPr lang="en-US" altLang="zh-CN" b="1" dirty="0" smtClean="0"/>
              <a:t>Hypothesis Development</a:t>
            </a:r>
          </a:p>
          <a:p>
            <a:pPr>
              <a:lnSpc>
                <a:spcPct val="150000"/>
              </a:lnSpc>
            </a:pPr>
            <a:r>
              <a:rPr lang="en-US" altLang="zh-CN" b="1" dirty="0"/>
              <a:t>Methodology</a:t>
            </a:r>
            <a:endParaRPr lang="zh-CN" altLang="zh-CN" b="1" dirty="0"/>
          </a:p>
          <a:p>
            <a:pPr>
              <a:lnSpc>
                <a:spcPct val="150000"/>
              </a:lnSpc>
            </a:pPr>
            <a:r>
              <a:rPr lang="en-US" altLang="zh-CN" b="1" dirty="0" smtClean="0"/>
              <a:t>Results and Discussions</a:t>
            </a:r>
            <a:endParaRPr lang="zh-CN" altLang="zh-CN" b="1" dirty="0"/>
          </a:p>
          <a:p>
            <a:pPr>
              <a:lnSpc>
                <a:spcPct val="150000"/>
              </a:lnSpc>
            </a:pPr>
            <a:r>
              <a:rPr lang="en-US" altLang="zh-CN" b="1" dirty="0" smtClean="0"/>
              <a:t>Conclusion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305800" y="6356350"/>
            <a:ext cx="381000" cy="365125"/>
          </a:xfrm>
        </p:spPr>
        <p:txBody>
          <a:bodyPr/>
          <a:lstStyle/>
          <a:p>
            <a:pPr algn="r"/>
            <a:fld id="{B6F15528-21DE-4FAA-801E-634DDDAF4B2B}" type="slidenum">
              <a:rPr lang="en-US" smtClean="0"/>
              <a:pPr algn="r"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CN" dirty="0"/>
              <a:t>Validity and Reliability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Convergent validity can be estimated by looking at the item loadings. </a:t>
            </a:r>
            <a:r>
              <a:rPr lang="en-US" altLang="zh-CN" dirty="0" smtClean="0"/>
              <a:t>The </a:t>
            </a:r>
            <a:r>
              <a:rPr lang="en-US" altLang="zh-CN" dirty="0"/>
              <a:t>factor loadings are shown in Table 1 for each construct. 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en-US" altLang="zh-CN" dirty="0" smtClean="0"/>
              <a:t>All </a:t>
            </a:r>
            <a:r>
              <a:rPr lang="en-US" altLang="zh-CN" dirty="0"/>
              <a:t>of the standardized item loadings were well above the cutoff of </a:t>
            </a:r>
            <a:r>
              <a:rPr lang="en-US" altLang="zh-CN" dirty="0" smtClean="0"/>
              <a:t>0.50, </a:t>
            </a:r>
            <a:r>
              <a:rPr lang="en-GB" altLang="zh-CN" dirty="0" smtClean="0"/>
              <a:t>supporting </a:t>
            </a:r>
            <a:r>
              <a:rPr lang="en-GB" altLang="zh-CN" dirty="0"/>
              <a:t>convergent validity. </a:t>
            </a:r>
            <a:endParaRPr kumimoji="1" lang="zh-CN" altLang="en-US" dirty="0"/>
          </a:p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30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CN" dirty="0"/>
              <a:t>Validity and Reliability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The fit indices are criteria for assessing the </a:t>
            </a:r>
            <a:r>
              <a:rPr lang="en-US" altLang="zh-CN" dirty="0" smtClean="0"/>
              <a:t>appropriateness </a:t>
            </a:r>
            <a:r>
              <a:rPr lang="en-US" altLang="zh-CN" dirty="0"/>
              <a:t>of a structural equation model. 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3838782"/>
              </p:ext>
            </p:extLst>
          </p:nvPr>
        </p:nvGraphicFramePr>
        <p:xfrm>
          <a:off x="609600" y="3200400"/>
          <a:ext cx="7683240" cy="2400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0540"/>
                <a:gridCol w="1280540"/>
                <a:gridCol w="1280540"/>
                <a:gridCol w="1280540"/>
                <a:gridCol w="1280540"/>
                <a:gridCol w="1280540"/>
              </a:tblGrid>
              <a:tr h="10287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kern="1200" dirty="0" smtClean="0">
                          <a:effectLst/>
                        </a:rPr>
                        <a:t>χ</a:t>
                      </a:r>
                      <a:r>
                        <a:rPr lang="en-US" altLang="zh-CN" sz="2800" kern="1200" baseline="30000" dirty="0" smtClean="0">
                          <a:effectLst/>
                        </a:rPr>
                        <a:t>2</a:t>
                      </a:r>
                      <a:r>
                        <a:rPr lang="en-US" altLang="zh-CN" sz="2800" kern="1200" dirty="0" smtClean="0">
                          <a:effectLst/>
                        </a:rPr>
                        <a:t>/DF</a:t>
                      </a:r>
                      <a:endParaRPr lang="zh-CN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kern="1200" dirty="0" smtClean="0">
                          <a:effectLst/>
                        </a:rPr>
                        <a:t>CFI</a:t>
                      </a:r>
                      <a:endParaRPr lang="zh-CN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/>
                        <a:t>GFI</a:t>
                      </a:r>
                      <a:endParaRPr lang="zh-CN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/>
                        <a:t>IFI</a:t>
                      </a:r>
                      <a:endParaRPr lang="zh-CN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/>
                        <a:t>TLI</a:t>
                      </a:r>
                      <a:endParaRPr lang="zh-CN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/>
                        <a:t>RMSEA</a:t>
                      </a:r>
                      <a:endParaRPr lang="zh-CN" altLang="en-US" sz="2800" dirty="0"/>
                    </a:p>
                  </a:txBody>
                  <a:tcPr anchor="ctr"/>
                </a:tc>
              </a:tr>
              <a:tr h="10287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800" kern="1200" dirty="0" smtClean="0">
                          <a:effectLst/>
                        </a:rPr>
                        <a:t>242.484/127=1.909</a:t>
                      </a:r>
                      <a:endParaRPr lang="zh-CN" altLang="en-US" sz="28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800" kern="1200" dirty="0" smtClean="0">
                          <a:effectLst/>
                        </a:rPr>
                        <a:t>0.933</a:t>
                      </a:r>
                      <a:endParaRPr lang="zh-CN" altLang="en-US" sz="28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/>
                        <a:t>0.852</a:t>
                      </a:r>
                      <a:endParaRPr lang="zh-CN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/>
                        <a:t>0.934</a:t>
                      </a:r>
                      <a:endParaRPr lang="zh-CN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/>
                        <a:t>0.919</a:t>
                      </a:r>
                      <a:endParaRPr lang="zh-CN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/>
                        <a:t>0.075</a:t>
                      </a:r>
                      <a:endParaRPr lang="zh-CN" altLang="en-US" sz="28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231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altLang="zh-CN" dirty="0" smtClean="0"/>
              <a:t>Results </a:t>
            </a:r>
            <a:r>
              <a:rPr lang="en-GB" altLang="zh-CN" dirty="0"/>
              <a:t>of hypotheses testing</a:t>
            </a:r>
            <a:r>
              <a:rPr lang="zh-CN" altLang="zh-CN" dirty="0"/>
              <a:t> 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 dirty="0"/>
          </a:p>
        </p:txBody>
      </p:sp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5239254"/>
              </p:ext>
            </p:extLst>
          </p:nvPr>
        </p:nvGraphicFramePr>
        <p:xfrm>
          <a:off x="838200" y="1838980"/>
          <a:ext cx="8882336" cy="361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1" name="文档" r:id="rId5" imgW="5422900" imgH="2209800" progId="Word.Document.12">
                  <p:embed/>
                </p:oleObj>
              </mc:Choice>
              <mc:Fallback>
                <p:oleObj name="文档" r:id="rId5" imgW="5422900" imgH="2209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38200" y="1838980"/>
                        <a:ext cx="8882336" cy="3619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矩形 10"/>
          <p:cNvSpPr/>
          <p:nvPr/>
        </p:nvSpPr>
        <p:spPr>
          <a:xfrm>
            <a:off x="838200" y="1381780"/>
            <a:ext cx="37125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Table 2. Results of hypothesis testing.</a:t>
            </a:r>
            <a:endParaRPr lang="zh-CN" altLang="zh-CN" dirty="0"/>
          </a:p>
        </p:txBody>
      </p:sp>
      <p:sp>
        <p:nvSpPr>
          <p:cNvPr id="13" name="矩形 12"/>
          <p:cNvSpPr/>
          <p:nvPr/>
        </p:nvSpPr>
        <p:spPr>
          <a:xfrm>
            <a:off x="838200" y="5344180"/>
            <a:ext cx="7848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</a:rPr>
              <a:t>The </a:t>
            </a:r>
            <a:r>
              <a:rPr lang="en-US" altLang="zh-CN" sz="2800" dirty="0">
                <a:solidFill>
                  <a:srgbClr val="FF0000"/>
                </a:solidFill>
              </a:rPr>
              <a:t>structural model supports all </a:t>
            </a:r>
            <a:r>
              <a:rPr lang="en-US" altLang="zh-CN" sz="2800" dirty="0" smtClean="0">
                <a:solidFill>
                  <a:srgbClr val="FF0000"/>
                </a:solidFill>
              </a:rPr>
              <a:t>six hypotheses.</a:t>
            </a:r>
            <a:endParaRPr lang="zh-CN" altLang="zh-CN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21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CN" dirty="0"/>
              <a:t>Results of hypotheses testing</a:t>
            </a:r>
            <a:r>
              <a:rPr lang="zh-CN" altLang="zh-CN" dirty="0"/>
              <a:t> 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zh-CN" dirty="0"/>
              <a:t>H3a proposed the mediating role of explicit knowledge in the relationship between human capital and maintenance performance for </a:t>
            </a:r>
            <a:r>
              <a:rPr lang="en-GB" altLang="zh-CN" dirty="0" smtClean="0"/>
              <a:t>PSS</a:t>
            </a:r>
            <a:r>
              <a:rPr lang="en-US" altLang="zh-CN" dirty="0" smtClean="0"/>
              <a:t>.</a:t>
            </a:r>
          </a:p>
          <a:p>
            <a:r>
              <a:rPr lang="en-GB" altLang="zh-CN" dirty="0" smtClean="0"/>
              <a:t>H3b </a:t>
            </a:r>
            <a:r>
              <a:rPr lang="en-GB" altLang="zh-CN" dirty="0"/>
              <a:t>demonstrated for the mediating role of tacit knowledge in the relationship between organizational capital and maintenance performance for PSS.</a:t>
            </a:r>
            <a:r>
              <a:rPr lang="zh-CN" altLang="zh-CN" dirty="0"/>
              <a:t> </a:t>
            </a:r>
            <a:endParaRPr lang="en-GB" altLang="zh-CN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66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CN" dirty="0"/>
              <a:t>Results of hypotheses testing</a:t>
            </a:r>
            <a:r>
              <a:rPr lang="zh-CN" altLang="zh-CN" dirty="0"/>
              <a:t> 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zh-CN" dirty="0"/>
              <a:t>We tested both two hypotheses by the addition of two direct paths from human capital and organizational capital to maintenance performance for PSS. </a:t>
            </a:r>
          </a:p>
          <a:p>
            <a:r>
              <a:rPr lang="en-GB" altLang="zh-CN" dirty="0"/>
              <a:t>The path coefficients linking human capital and organizational capital to</a:t>
            </a:r>
            <a:r>
              <a:rPr lang="zh-CN" altLang="zh-CN" dirty="0"/>
              <a:t> </a:t>
            </a:r>
            <a:r>
              <a:rPr lang="en-GB" altLang="zh-CN" dirty="0"/>
              <a:t>maintenance performance for PSS were non-significant, when the mediators were present with the same data fitting this model. </a:t>
            </a:r>
          </a:p>
          <a:p>
            <a:endParaRPr lang="en-GB" altLang="zh-CN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64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Conclusion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zh-CN" dirty="0" smtClean="0"/>
              <a:t>Knowledge </a:t>
            </a:r>
            <a:r>
              <a:rPr lang="en-GB" altLang="zh-CN" dirty="0"/>
              <a:t>as a mediator through which human and organizational capital benefit maintenance performance. </a:t>
            </a:r>
            <a:endParaRPr kumimoji="1" lang="en-US" altLang="zh-CN" dirty="0"/>
          </a:p>
          <a:p>
            <a:r>
              <a:rPr lang="en-US" altLang="zh-CN" dirty="0" smtClean="0"/>
              <a:t>Human </a:t>
            </a:r>
            <a:r>
              <a:rPr lang="en-US" altLang="zh-CN" dirty="0"/>
              <a:t>capital and organizational capital are positively related to knowledge type development, which in turn has a positive effect on maintenance performance in PSS networks. 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60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Conclusion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zh-CN" dirty="0"/>
              <a:t>The </a:t>
            </a:r>
            <a:r>
              <a:rPr lang="en-GB" altLang="zh-CN" dirty="0" smtClean="0"/>
              <a:t>main contribution </a:t>
            </a:r>
            <a:r>
              <a:rPr lang="en-GB" altLang="zh-CN" dirty="0"/>
              <a:t>lies in the transformation of intangible capital into knowledge types and eventually maintenance performance, which lead to the development of a conceptual model that would explain the interrelationships among intangible capital and maintenance performance for PSS. </a:t>
            </a:r>
            <a:endParaRPr lang="en-GB" altLang="zh-CN" dirty="0" smtClean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3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Future Research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Explore </a:t>
            </a:r>
            <a:r>
              <a:rPr lang="en-US" altLang="zh-CN" dirty="0"/>
              <a:t>the interaction of the two types of </a:t>
            </a:r>
            <a:r>
              <a:rPr lang="en-US" altLang="zh-CN" dirty="0" smtClean="0"/>
              <a:t>knowledge</a:t>
            </a:r>
          </a:p>
          <a:p>
            <a:endParaRPr kumimoji="1" lang="en-US" altLang="zh-CN" dirty="0"/>
          </a:p>
          <a:p>
            <a:r>
              <a:rPr lang="en-US" altLang="zh-CN" dirty="0" smtClean="0"/>
              <a:t>Demonstrate the </a:t>
            </a:r>
            <a:r>
              <a:rPr lang="en-US" altLang="zh-CN" dirty="0"/>
              <a:t>technology capability </a:t>
            </a:r>
            <a:r>
              <a:rPr lang="en-US" altLang="zh-CN" dirty="0" smtClean="0"/>
              <a:t>moderating </a:t>
            </a:r>
            <a:r>
              <a:rPr lang="en-US" altLang="zh-CN" dirty="0"/>
              <a:t>the effect of both explicit and tacit knowledge on maintenance performance in PSS networks.</a:t>
            </a:r>
            <a:endParaRPr lang="zh-CN" altLang="zh-CN" dirty="0"/>
          </a:p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9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2001" y="6096000"/>
            <a:ext cx="3301999" cy="762000"/>
          </a:xfrm>
          <a:prstGeom prst="rect">
            <a:avLst/>
          </a:prstGeom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228600" y="2286000"/>
            <a:ext cx="8686800" cy="1752600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8E0000"/>
                </a:solidFill>
                <a:effectLst/>
                <a:uLnTx/>
                <a:uFillTx/>
                <a:latin typeface="Calibri" pitchFamily="34" charset="0"/>
                <a:ea typeface="+mj-ea"/>
                <a:cs typeface="Arial" charset="0"/>
              </a:rPr>
              <a:t/>
            </a:r>
            <a:b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8E0000"/>
                </a:solidFill>
                <a:effectLst/>
                <a:uLnTx/>
                <a:uFillTx/>
                <a:latin typeface="Calibri" pitchFamily="34" charset="0"/>
                <a:ea typeface="+mj-ea"/>
                <a:cs typeface="Arial" charset="0"/>
              </a:rPr>
            </a:b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8E0000"/>
                </a:solidFill>
                <a:effectLst/>
                <a:uLnTx/>
                <a:uFillTx/>
                <a:latin typeface="Calibri" pitchFamily="34" charset="0"/>
                <a:ea typeface="+mj-ea"/>
                <a:cs typeface="Arial" charset="0"/>
              </a:rPr>
              <a:t> </a:t>
            </a:r>
            <a:r>
              <a:rPr lang="en-US" sz="4400" b="1" kern="0" dirty="0" smtClean="0">
                <a:solidFill>
                  <a:srgbClr val="8E0000"/>
                </a:solidFill>
                <a:latin typeface="Calibri" pitchFamily="34" charset="0"/>
                <a:ea typeface="+mj-ea"/>
                <a:cs typeface="Arial" charset="0"/>
              </a:rPr>
              <a:t>Thank you for your attention</a:t>
            </a:r>
            <a:endParaRPr kumimoji="0" lang="en-US" sz="4400" b="1" i="0" u="none" strike="noStrike" kern="0" cap="none" spc="0" normalizeH="0" baseline="0" noProof="0" dirty="0" smtClean="0">
              <a:ln>
                <a:noFill/>
              </a:ln>
              <a:solidFill>
                <a:srgbClr val="8E0000"/>
              </a:solidFill>
              <a:effectLst/>
              <a:uLnTx/>
              <a:uFillTx/>
              <a:latin typeface="Calibri" pitchFamily="34" charset="0"/>
              <a:ea typeface="+mj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28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Introduction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6" name="图表 5"/>
          <p:cNvGraphicFramePr/>
          <p:nvPr>
            <p:extLst>
              <p:ext uri="{D42A27DB-BD31-4B8C-83A1-F6EECF244321}">
                <p14:modId xmlns:p14="http://schemas.microsoft.com/office/powerpoint/2010/main" val="3930821952"/>
              </p:ext>
            </p:extLst>
          </p:nvPr>
        </p:nvGraphicFramePr>
        <p:xfrm>
          <a:off x="1193867" y="1752600"/>
          <a:ext cx="7035733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8358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Product       PSS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err="1" smtClean="0"/>
              <a:t>Servitization</a:t>
            </a:r>
            <a:r>
              <a:rPr lang="en-US" altLang="zh-CN" dirty="0" smtClean="0"/>
              <a:t> </a:t>
            </a:r>
            <a:r>
              <a:rPr lang="en-US" altLang="zh-CN" dirty="0"/>
              <a:t>of manufacturing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cxnSp>
        <p:nvCxnSpPr>
          <p:cNvPr id="24" name="直线箭头连接符 23"/>
          <p:cNvCxnSpPr/>
          <p:nvPr/>
        </p:nvCxnSpPr>
        <p:spPr>
          <a:xfrm>
            <a:off x="4724400" y="724288"/>
            <a:ext cx="685800" cy="0"/>
          </a:xfrm>
          <a:prstGeom prst="straightConnector1">
            <a:avLst/>
          </a:prstGeom>
          <a:ln w="28575" cmpd="sng">
            <a:solidFill>
              <a:srgbClr val="A4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057400"/>
            <a:ext cx="5791200" cy="3645778"/>
          </a:xfrm>
          <a:prstGeom prst="rect">
            <a:avLst/>
          </a:prstGeom>
          <a:noFill/>
          <a:ln w="9525" cap="rnd">
            <a:solidFill>
              <a:srgbClr val="0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本框 4"/>
          <p:cNvSpPr txBox="1"/>
          <p:nvPr/>
        </p:nvSpPr>
        <p:spPr>
          <a:xfrm>
            <a:off x="1981200" y="5791200"/>
            <a:ext cx="2675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*Adopt from </a:t>
            </a:r>
            <a:r>
              <a:rPr kumimoji="1" lang="en-US" altLang="zh-CN" dirty="0" err="1" smtClean="0"/>
              <a:t>www.ge.com</a:t>
            </a:r>
            <a:endParaRPr kumimoji="1" lang="zh-CN" altLang="en-US" dirty="0"/>
          </a:p>
        </p:txBody>
      </p:sp>
      <p:graphicFrame>
        <p:nvGraphicFramePr>
          <p:cNvPr id="9" name="图表 8"/>
          <p:cNvGraphicFramePr/>
          <p:nvPr>
            <p:extLst>
              <p:ext uri="{D42A27DB-BD31-4B8C-83A1-F6EECF244321}">
                <p14:modId xmlns:p14="http://schemas.microsoft.com/office/powerpoint/2010/main" val="1858019019"/>
              </p:ext>
            </p:extLst>
          </p:nvPr>
        </p:nvGraphicFramePr>
        <p:xfrm>
          <a:off x="6553200" y="2858869"/>
          <a:ext cx="2590800" cy="2094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图片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05600" y="5638800"/>
            <a:ext cx="2289175" cy="5334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2000" y="5410200"/>
            <a:ext cx="762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7542" y="1969780"/>
            <a:ext cx="5306457" cy="389762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Product       PSS</a:t>
            </a:r>
            <a:endParaRPr kumimoji="1" lang="zh-CN" altLang="en-US" dirty="0"/>
          </a:p>
        </p:txBody>
      </p:sp>
      <p:sp>
        <p:nvSpPr>
          <p:cNvPr id="37" name="内容占位符 36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754563"/>
          </a:xfrm>
        </p:spPr>
        <p:txBody>
          <a:bodyPr/>
          <a:lstStyle/>
          <a:p>
            <a:r>
              <a:rPr lang="en-US" altLang="zh-CN" dirty="0"/>
              <a:t>A system view of PSS Engineering </a:t>
            </a:r>
            <a:r>
              <a:rPr kumimoji="1" lang="en-US" altLang="zh-CN" dirty="0" smtClean="0"/>
              <a:t> 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cxnSp>
        <p:nvCxnSpPr>
          <p:cNvPr id="6" name="直线箭头连接符 5"/>
          <p:cNvCxnSpPr/>
          <p:nvPr/>
        </p:nvCxnSpPr>
        <p:spPr>
          <a:xfrm>
            <a:off x="4724400" y="724288"/>
            <a:ext cx="685800" cy="0"/>
          </a:xfrm>
          <a:prstGeom prst="straightConnector1">
            <a:avLst/>
          </a:prstGeom>
          <a:ln w="28575" cmpd="sng">
            <a:solidFill>
              <a:srgbClr val="A4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矩形 32"/>
          <p:cNvSpPr/>
          <p:nvPr/>
        </p:nvSpPr>
        <p:spPr>
          <a:xfrm>
            <a:off x="3994427" y="5791200"/>
            <a:ext cx="4648200" cy="381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* Adopt from </a:t>
            </a:r>
            <a:r>
              <a:rPr lang="en-US" altLang="zh-CN" dirty="0" err="1"/>
              <a:t>Cavalieri</a:t>
            </a:r>
            <a:r>
              <a:rPr lang="en-US" altLang="zh-CN" dirty="0"/>
              <a:t>, S., &amp; </a:t>
            </a:r>
            <a:r>
              <a:rPr lang="en-US" altLang="zh-CN" dirty="0" err="1"/>
              <a:t>Pezzotta</a:t>
            </a:r>
            <a:r>
              <a:rPr lang="en-US" altLang="zh-CN" dirty="0"/>
              <a:t>, G. (2012) </a:t>
            </a:r>
            <a:endParaRPr kumimoji="1" lang="zh-CN" altLang="en-US" dirty="0"/>
          </a:p>
        </p:txBody>
      </p:sp>
      <p:sp>
        <p:nvSpPr>
          <p:cNvPr id="34" name="矩形 33"/>
          <p:cNvSpPr/>
          <p:nvPr/>
        </p:nvSpPr>
        <p:spPr>
          <a:xfrm>
            <a:off x="152400" y="2057400"/>
            <a:ext cx="4953000" cy="3108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kumimoji="1" lang="en-GB" altLang="zh-CN" sz="2800" dirty="0"/>
              <a:t>Leveraging the strengths of a dynamic PSS network for maintenance performance has become essential to satisfy rapidly changing customer demands and to remain competitive. </a:t>
            </a:r>
            <a:endParaRPr kumimoji="1"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91711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PSS Network</a:t>
            </a:r>
            <a:endParaRPr kumimoji="1" lang="zh-CN" altLang="en-US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3"/>
          <a:srcRect t="1815" b="1815"/>
          <a:stretch>
            <a:fillRect/>
          </a:stretch>
        </p:blipFill>
        <p:spPr>
          <a:xfrm>
            <a:off x="4343400" y="3474660"/>
            <a:ext cx="3927521" cy="2159986"/>
          </a:xfrm>
          <a:ln>
            <a:solidFill>
              <a:schemeClr val="accent1"/>
            </a:solidFill>
          </a:ln>
        </p:spPr>
      </p:pic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1874460"/>
            <a:ext cx="4104895" cy="37084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0" y="5791200"/>
            <a:ext cx="510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*Adopt from Meier</a:t>
            </a:r>
            <a:r>
              <a:rPr lang="en-US" altLang="zh-CN" dirty="0"/>
              <a:t>, H., Roy, R., &amp; </a:t>
            </a:r>
            <a:r>
              <a:rPr lang="en-US" altLang="zh-CN" dirty="0" err="1"/>
              <a:t>Seliger</a:t>
            </a:r>
            <a:r>
              <a:rPr lang="en-US" altLang="zh-CN" dirty="0"/>
              <a:t>, G. (2010</a:t>
            </a:r>
            <a:r>
              <a:rPr lang="en-US" altLang="zh-CN" dirty="0" smtClean="0"/>
              <a:t>)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4800600" y="5791200"/>
            <a:ext cx="441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And Meier</a:t>
            </a:r>
            <a:r>
              <a:rPr lang="en-US" altLang="zh-CN" dirty="0"/>
              <a:t>, H., </a:t>
            </a:r>
            <a:r>
              <a:rPr lang="en-US" altLang="zh-CN" dirty="0" err="1"/>
              <a:t>Dorka</a:t>
            </a:r>
            <a:r>
              <a:rPr lang="en-US" altLang="zh-CN" dirty="0"/>
              <a:t>, T., &amp; </a:t>
            </a:r>
            <a:r>
              <a:rPr lang="en-US" altLang="zh-CN" dirty="0" err="1"/>
              <a:t>Morlock</a:t>
            </a:r>
            <a:r>
              <a:rPr lang="en-US" altLang="zh-CN" dirty="0"/>
              <a:t>, F. (2013</a:t>
            </a:r>
            <a:r>
              <a:rPr lang="en-US" altLang="zh-CN" dirty="0" smtClean="0"/>
              <a:t>)</a:t>
            </a:r>
            <a:endParaRPr lang="zh-CN" altLang="en-US" dirty="0"/>
          </a:p>
        </p:txBody>
      </p:sp>
      <p:sp>
        <p:nvSpPr>
          <p:cNvPr id="9" name="圆角右箭头 8"/>
          <p:cNvSpPr/>
          <p:nvPr/>
        </p:nvSpPr>
        <p:spPr>
          <a:xfrm rot="16200000" flipH="1" flipV="1">
            <a:off x="5181600" y="2026860"/>
            <a:ext cx="457200" cy="2286000"/>
          </a:xfrm>
          <a:prstGeom prst="bentArrow">
            <a:avLst>
              <a:gd name="adj1" fmla="val 22644"/>
              <a:gd name="adj2" fmla="val 22895"/>
              <a:gd name="adj3" fmla="val 25000"/>
              <a:gd name="adj4" fmla="val 3322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276600" y="1219200"/>
            <a:ext cx="5791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kumimoji="1" lang="en-GB" altLang="zh-CN" sz="2400" dirty="0" smtClean="0"/>
              <a:t>For </a:t>
            </a:r>
            <a:r>
              <a:rPr kumimoji="1" lang="en-GB" altLang="zh-CN" sz="2400" dirty="0"/>
              <a:t>the delivery of integrated products and services, more and more firms are entering into alliances and coalitions to build up a PSS network. </a:t>
            </a:r>
            <a:endParaRPr kumimoji="1"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15060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燕尾形 12"/>
          <p:cNvSpPr/>
          <p:nvPr/>
        </p:nvSpPr>
        <p:spPr>
          <a:xfrm>
            <a:off x="3124200" y="3200400"/>
            <a:ext cx="2667000" cy="1066800"/>
          </a:xfrm>
          <a:prstGeom prst="chevron">
            <a:avLst>
              <a:gd name="adj" fmla="val 138374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990600" y="4038600"/>
            <a:ext cx="3124200" cy="12954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990600" y="2133600"/>
            <a:ext cx="3124200" cy="12954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5" name="标题 5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Research Gap</a:t>
            </a:r>
            <a:endParaRPr kumimoji="1"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1371600" y="2209800"/>
            <a:ext cx="2819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dirty="0" smtClean="0">
                <a:solidFill>
                  <a:schemeClr val="bg1"/>
                </a:solidFill>
              </a:rPr>
              <a:t>Maintenance Competence</a:t>
            </a:r>
            <a:endParaRPr kumimoji="1" lang="zh-CN" altLang="en-US" sz="3200" dirty="0">
              <a:solidFill>
                <a:schemeClr val="bg1"/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371601" y="4114800"/>
            <a:ext cx="2667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dirty="0" smtClean="0">
                <a:solidFill>
                  <a:srgbClr val="FFFFFF"/>
                </a:solidFill>
              </a:rPr>
              <a:t>PSS Network service ability </a:t>
            </a:r>
            <a:endParaRPr kumimoji="1" lang="zh-CN" altLang="en-US" sz="3200" dirty="0">
              <a:solidFill>
                <a:srgbClr val="FFFFFF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791200" y="3200400"/>
            <a:ext cx="2438400" cy="1077218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en-US" altLang="zh-CN" sz="3200" dirty="0" smtClean="0"/>
              <a:t>Maintenance Performance</a:t>
            </a:r>
            <a:endParaRPr kumimoji="1"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86940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altLang="zh-CN" dirty="0" smtClean="0"/>
              <a:t>How </a:t>
            </a:r>
            <a:r>
              <a:rPr lang="en-US" altLang="zh-CN" dirty="0"/>
              <a:t>intangible capital among PSS network partners can be effectively utilized for maintenance </a:t>
            </a:r>
            <a:r>
              <a:rPr lang="en-US" altLang="zh-CN" dirty="0" smtClean="0"/>
              <a:t>performance?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grpSp>
        <p:nvGrpSpPr>
          <p:cNvPr id="38" name="组 37"/>
          <p:cNvGrpSpPr/>
          <p:nvPr/>
        </p:nvGrpSpPr>
        <p:grpSpPr>
          <a:xfrm>
            <a:off x="685800" y="2895600"/>
            <a:ext cx="8001000" cy="2893683"/>
            <a:chOff x="1533769" y="2440317"/>
            <a:chExt cx="4978406" cy="1643221"/>
          </a:xfrm>
        </p:grpSpPr>
        <p:sp>
          <p:nvSpPr>
            <p:cNvPr id="39" name="矩形 38"/>
            <p:cNvSpPr/>
            <p:nvPr/>
          </p:nvSpPr>
          <p:spPr>
            <a:xfrm>
              <a:off x="1670537" y="2852615"/>
              <a:ext cx="1249614" cy="400539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400" dirty="0" smtClean="0">
                  <a:solidFill>
                    <a:schemeClr val="tx1"/>
                  </a:solidFill>
                  <a:cs typeface="Times New Roman"/>
                </a:rPr>
                <a:t>Human</a:t>
              </a:r>
            </a:p>
            <a:p>
              <a:pPr algn="ctr"/>
              <a:r>
                <a:rPr kumimoji="1" lang="en-US" altLang="zh-CN" sz="2400" dirty="0" smtClean="0">
                  <a:solidFill>
                    <a:schemeClr val="tx1"/>
                  </a:solidFill>
                  <a:cs typeface="Times New Roman"/>
                </a:rPr>
                <a:t>Capital</a:t>
              </a:r>
              <a:endParaRPr kumimoji="1" lang="zh-CN" altLang="en-US" sz="2400" dirty="0">
                <a:solidFill>
                  <a:schemeClr val="tx1"/>
                </a:solidFill>
                <a:cs typeface="Times New Roman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1670537" y="3503247"/>
              <a:ext cx="1249614" cy="400539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400" dirty="0" smtClean="0">
                  <a:solidFill>
                    <a:schemeClr val="tx1"/>
                  </a:solidFill>
                  <a:cs typeface="Times New Roman"/>
                </a:rPr>
                <a:t>Organizational</a:t>
              </a:r>
            </a:p>
            <a:p>
              <a:pPr algn="ctr"/>
              <a:r>
                <a:rPr kumimoji="1" lang="en-US" altLang="zh-CN" sz="2400" dirty="0" smtClean="0">
                  <a:solidFill>
                    <a:schemeClr val="tx1"/>
                  </a:solidFill>
                  <a:cs typeface="Times New Roman"/>
                </a:rPr>
                <a:t>Capital</a:t>
              </a:r>
              <a:endParaRPr kumimoji="1" lang="zh-CN" altLang="en-US" sz="2400" dirty="0">
                <a:solidFill>
                  <a:schemeClr val="tx1"/>
                </a:solidFill>
                <a:cs typeface="Times New Roman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3649784" y="2852615"/>
              <a:ext cx="1162539" cy="400539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400" dirty="0" smtClean="0">
                  <a:solidFill>
                    <a:schemeClr val="tx1"/>
                  </a:solidFill>
                  <a:cs typeface="Times New Roman"/>
                </a:rPr>
                <a:t>Explicit</a:t>
              </a:r>
            </a:p>
            <a:p>
              <a:pPr algn="ctr"/>
              <a:r>
                <a:rPr kumimoji="1" lang="en-US" altLang="zh-CN" sz="2400" dirty="0" smtClean="0">
                  <a:solidFill>
                    <a:schemeClr val="tx1"/>
                  </a:solidFill>
                  <a:cs typeface="Times New Roman"/>
                </a:rPr>
                <a:t>Knowledge</a:t>
              </a:r>
              <a:endParaRPr kumimoji="1" lang="zh-CN" altLang="en-US" sz="2400" dirty="0">
                <a:solidFill>
                  <a:schemeClr val="tx1"/>
                </a:solidFill>
                <a:cs typeface="Times New Roman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3649784" y="3503247"/>
              <a:ext cx="1162539" cy="400539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400" dirty="0" smtClean="0">
                  <a:solidFill>
                    <a:schemeClr val="tx1"/>
                  </a:solidFill>
                  <a:cs typeface="Times New Roman"/>
                </a:rPr>
                <a:t>Tacit</a:t>
              </a:r>
            </a:p>
            <a:p>
              <a:pPr algn="ctr"/>
              <a:r>
                <a:rPr kumimoji="1" lang="en-US" altLang="zh-CN" sz="2400" dirty="0" smtClean="0">
                  <a:solidFill>
                    <a:schemeClr val="tx1"/>
                  </a:solidFill>
                  <a:cs typeface="Times New Roman"/>
                </a:rPr>
                <a:t>Knowledge</a:t>
              </a:r>
              <a:endParaRPr kumimoji="1" lang="zh-CN" altLang="en-US" sz="2400" dirty="0">
                <a:solidFill>
                  <a:schemeClr val="tx1"/>
                </a:solidFill>
                <a:cs typeface="Times New Roman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5349636" y="3194539"/>
              <a:ext cx="1162539" cy="400539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400" dirty="0" smtClean="0">
                  <a:solidFill>
                    <a:schemeClr val="tx1"/>
                  </a:solidFill>
                  <a:cs typeface="Times New Roman"/>
                </a:rPr>
                <a:t>Maintenance</a:t>
              </a:r>
            </a:p>
            <a:p>
              <a:pPr algn="ctr"/>
              <a:r>
                <a:rPr kumimoji="1" lang="en-US" altLang="zh-CN" sz="2400" dirty="0" smtClean="0">
                  <a:solidFill>
                    <a:schemeClr val="tx1"/>
                  </a:solidFill>
                  <a:cs typeface="Times New Roman"/>
                </a:rPr>
                <a:t>Performance</a:t>
              </a:r>
              <a:endParaRPr kumimoji="1" lang="zh-CN" altLang="en-US" sz="2400" dirty="0">
                <a:solidFill>
                  <a:schemeClr val="tx1"/>
                </a:solidFill>
                <a:cs typeface="Times New Roman"/>
              </a:endParaRPr>
            </a:p>
          </p:txBody>
        </p:sp>
        <p:cxnSp>
          <p:nvCxnSpPr>
            <p:cNvPr id="44" name="直线箭头连接符 43"/>
            <p:cNvCxnSpPr>
              <a:stCxn id="39" idx="3"/>
              <a:endCxn id="41" idx="1"/>
            </p:cNvCxnSpPr>
            <p:nvPr/>
          </p:nvCxnSpPr>
          <p:spPr>
            <a:xfrm>
              <a:off x="2920151" y="3052884"/>
              <a:ext cx="729633" cy="0"/>
            </a:xfrm>
            <a:prstGeom prst="straightConnector1">
              <a:avLst/>
            </a:prstGeom>
            <a:ln w="9525" cmpd="sng"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线箭头连接符 44"/>
            <p:cNvCxnSpPr>
              <a:stCxn id="39" idx="3"/>
              <a:endCxn id="42" idx="1"/>
            </p:cNvCxnSpPr>
            <p:nvPr/>
          </p:nvCxnSpPr>
          <p:spPr>
            <a:xfrm>
              <a:off x="2920151" y="3052884"/>
              <a:ext cx="729633" cy="650632"/>
            </a:xfrm>
            <a:prstGeom prst="straightConnector1">
              <a:avLst/>
            </a:prstGeom>
            <a:ln w="9525" cmpd="sng"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线箭头连接符 45"/>
            <p:cNvCxnSpPr>
              <a:stCxn id="40" idx="3"/>
              <a:endCxn id="42" idx="1"/>
            </p:cNvCxnSpPr>
            <p:nvPr/>
          </p:nvCxnSpPr>
          <p:spPr>
            <a:xfrm>
              <a:off x="2920151" y="3703517"/>
              <a:ext cx="729633" cy="0"/>
            </a:xfrm>
            <a:prstGeom prst="straightConnector1">
              <a:avLst/>
            </a:prstGeom>
            <a:ln w="9525" cmpd="sng"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线箭头连接符 46"/>
            <p:cNvCxnSpPr>
              <a:stCxn id="40" idx="3"/>
              <a:endCxn id="41" idx="1"/>
            </p:cNvCxnSpPr>
            <p:nvPr/>
          </p:nvCxnSpPr>
          <p:spPr>
            <a:xfrm flipV="1">
              <a:off x="2920151" y="3052884"/>
              <a:ext cx="729633" cy="650632"/>
            </a:xfrm>
            <a:prstGeom prst="straightConnector1">
              <a:avLst/>
            </a:prstGeom>
            <a:ln w="9525" cmpd="sng"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线箭头连接符 47"/>
            <p:cNvCxnSpPr>
              <a:stCxn id="41" idx="3"/>
              <a:endCxn id="43" idx="1"/>
            </p:cNvCxnSpPr>
            <p:nvPr/>
          </p:nvCxnSpPr>
          <p:spPr>
            <a:xfrm>
              <a:off x="4812323" y="3052885"/>
              <a:ext cx="537313" cy="341924"/>
            </a:xfrm>
            <a:prstGeom prst="straightConnector1">
              <a:avLst/>
            </a:prstGeom>
            <a:ln w="12700" cmpd="sng">
              <a:solidFill>
                <a:srgbClr val="4F81BD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线箭头连接符 48"/>
            <p:cNvCxnSpPr>
              <a:stCxn id="42" idx="3"/>
              <a:endCxn id="43" idx="1"/>
            </p:cNvCxnSpPr>
            <p:nvPr/>
          </p:nvCxnSpPr>
          <p:spPr>
            <a:xfrm flipV="1">
              <a:off x="4812323" y="3394809"/>
              <a:ext cx="537313" cy="308708"/>
            </a:xfrm>
            <a:prstGeom prst="straightConnector1">
              <a:avLst/>
            </a:prstGeom>
            <a:ln w="12700" cmpd="sng">
              <a:solidFill>
                <a:srgbClr val="4F81BD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圆角矩形 49"/>
            <p:cNvSpPr/>
            <p:nvPr/>
          </p:nvSpPr>
          <p:spPr>
            <a:xfrm>
              <a:off x="1533769" y="2686538"/>
              <a:ext cx="1564642" cy="1397000"/>
            </a:xfrm>
            <a:prstGeom prst="roundRect">
              <a:avLst>
                <a:gd name="adj" fmla="val 6877"/>
              </a:avLst>
            </a:prstGeom>
            <a:noFill/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4400"/>
            </a:p>
          </p:txBody>
        </p:sp>
        <p:sp>
          <p:nvSpPr>
            <p:cNvPr id="51" name="圆角矩形 50"/>
            <p:cNvSpPr/>
            <p:nvPr/>
          </p:nvSpPr>
          <p:spPr>
            <a:xfrm>
              <a:off x="3503246" y="2686538"/>
              <a:ext cx="1455616" cy="1397000"/>
            </a:xfrm>
            <a:prstGeom prst="roundRect">
              <a:avLst>
                <a:gd name="adj" fmla="val 6877"/>
              </a:avLst>
            </a:prstGeom>
            <a:noFill/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4400"/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1670538" y="2440317"/>
              <a:ext cx="1280333" cy="2272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000" b="1" dirty="0" smtClean="0">
                  <a:cs typeface="Times New Roman"/>
                </a:rPr>
                <a:t>Intangible Capital</a:t>
              </a:r>
              <a:endParaRPr kumimoji="1" lang="zh-CN" altLang="en-US" sz="2000" b="1" dirty="0">
                <a:cs typeface="Times New Roman"/>
              </a:endParaRP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3796319" y="2440317"/>
              <a:ext cx="880926" cy="2272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000" b="1" dirty="0" smtClean="0">
                  <a:cs typeface="Times New Roman"/>
                </a:rPr>
                <a:t>Knowledge</a:t>
              </a:r>
              <a:endParaRPr kumimoji="1" lang="zh-CN" altLang="en-US" sz="2000" b="1" dirty="0">
                <a:cs typeface="Times New Roman"/>
              </a:endParaRPr>
            </a:p>
          </p:txBody>
        </p:sp>
      </p:grpSp>
      <p:sp>
        <p:nvSpPr>
          <p:cNvPr id="55" name="标题 5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Maintenance </a:t>
            </a:r>
            <a:r>
              <a:rPr kumimoji="1" lang="en-US" altLang="zh-CN" dirty="0" smtClean="0"/>
              <a:t>Performance</a:t>
            </a:r>
            <a:endParaRPr kumimoji="1"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2438400" y="5867400"/>
            <a:ext cx="29307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zh-CN" dirty="0"/>
              <a:t>Fig. 1. Theoretical framework</a:t>
            </a:r>
            <a:r>
              <a:rPr lang="zh-CN" altLang="zh-CN" dirty="0"/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9484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Hypothesis Development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6" name="图表 5"/>
          <p:cNvGraphicFramePr/>
          <p:nvPr>
            <p:extLst>
              <p:ext uri="{D42A27DB-BD31-4B8C-83A1-F6EECF244321}">
                <p14:modId xmlns:p14="http://schemas.microsoft.com/office/powerpoint/2010/main" val="3587367481"/>
              </p:ext>
            </p:extLst>
          </p:nvPr>
        </p:nvGraphicFramePr>
        <p:xfrm>
          <a:off x="533400" y="1447800"/>
          <a:ext cx="81534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6445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1386</TotalTime>
  <Words>856</Words>
  <Application>Microsoft Office PowerPoint</Application>
  <PresentationFormat>Affichage à l'écran (4:3)</PresentationFormat>
  <Paragraphs>210</Paragraphs>
  <Slides>28</Slides>
  <Notes>28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30" baseType="lpstr">
      <vt:lpstr>Office Theme</vt:lpstr>
      <vt:lpstr>文档</vt:lpstr>
      <vt:lpstr>Présentation PowerPoint</vt:lpstr>
      <vt:lpstr>Outline</vt:lpstr>
      <vt:lpstr>Introduction</vt:lpstr>
      <vt:lpstr>Product       PSS</vt:lpstr>
      <vt:lpstr>Product       PSS</vt:lpstr>
      <vt:lpstr>PSS Network</vt:lpstr>
      <vt:lpstr>Research Gap</vt:lpstr>
      <vt:lpstr>Maintenance Performance</vt:lpstr>
      <vt:lpstr>Hypothesis Development</vt:lpstr>
      <vt:lpstr>Hypothesis Development</vt:lpstr>
      <vt:lpstr>Hypothesis Development Cont.</vt:lpstr>
      <vt:lpstr>Hypothesis Development Cont.</vt:lpstr>
      <vt:lpstr>Methodology</vt:lpstr>
      <vt:lpstr>An Empirical Investigation </vt:lpstr>
      <vt:lpstr>Data Collection</vt:lpstr>
      <vt:lpstr>Construct Measures</vt:lpstr>
      <vt:lpstr>Construct Measures</vt:lpstr>
      <vt:lpstr>Results and Discussions</vt:lpstr>
      <vt:lpstr>Validity and Reliability</vt:lpstr>
      <vt:lpstr>Validity and Reliability</vt:lpstr>
      <vt:lpstr>Validity and Reliability</vt:lpstr>
      <vt:lpstr>Results of hypotheses testing </vt:lpstr>
      <vt:lpstr>Results of hypotheses testing </vt:lpstr>
      <vt:lpstr>Results of hypotheses testing </vt:lpstr>
      <vt:lpstr>Conclusion</vt:lpstr>
      <vt:lpstr>Conclusion</vt:lpstr>
      <vt:lpstr>Future Research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kashkou</dc:creator>
  <cp:lastModifiedBy>MEDINI Khaled</cp:lastModifiedBy>
  <cp:revision>240</cp:revision>
  <dcterms:created xsi:type="dcterms:W3CDTF">2006-08-16T00:00:00Z</dcterms:created>
  <dcterms:modified xsi:type="dcterms:W3CDTF">2015-06-11T15:58:27Z</dcterms:modified>
</cp:coreProperties>
</file>